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7" r:id="rId5"/>
  </p:sldMasterIdLst>
  <p:notesMasterIdLst>
    <p:notesMasterId r:id="rId10"/>
  </p:notesMasterIdLst>
  <p:handoutMasterIdLst>
    <p:handoutMasterId r:id="rId11"/>
  </p:handoutMasterIdLst>
  <p:sldIdLst>
    <p:sldId id="271" r:id="rId6"/>
    <p:sldId id="261" r:id="rId7"/>
    <p:sldId id="26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8"/>
    <a:srgbClr val="145C72"/>
    <a:srgbClr val="0C596D"/>
    <a:srgbClr val="01C6FD"/>
    <a:srgbClr val="79AE02"/>
    <a:srgbClr val="067F9C"/>
    <a:srgbClr val="014E52"/>
    <a:srgbClr val="03556D"/>
    <a:srgbClr val="0000A4"/>
    <a:srgbClr val="1AB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8" y="9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6876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Imatge:</a:t>
            </a:r>
            <a:r>
              <a:rPr lang="ca-ES" baseline="0" dirty="0"/>
              <a:t> </a:t>
            </a:r>
            <a:r>
              <a:rPr lang="ca-ES" dirty="0">
                <a:hlinkClick r:id="rId3"/>
              </a:rPr>
              <a:t>https://pxhere.com/en/photo/1168766</a:t>
            </a:r>
            <a:r>
              <a:rPr lang="ca-ES" dirty="0"/>
              <a:t> CC-0 </a:t>
            </a:r>
            <a:r>
              <a:rPr lang="ca-ES" dirty="0" err="1"/>
              <a:t>Public</a:t>
            </a:r>
            <a:r>
              <a:rPr lang="ca-ES" dirty="0"/>
              <a:t> </a:t>
            </a:r>
            <a:r>
              <a:rPr lang="ca-ES" dirty="0" err="1"/>
              <a:t>domain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ddd.uab.cat/record/170557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3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5" y="124965"/>
            <a:ext cx="11944015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 dirty="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3" y="5603183"/>
            <a:ext cx="9144000" cy="355480"/>
          </a:xfrm>
        </p:spPr>
        <p:txBody>
          <a:bodyPr vert="horz" lIns="91434" tIns="45718" rIns="91434" bIns="45718" rtlCol="0">
            <a:spAutoFit/>
          </a:bodyPr>
          <a:lstStyle>
            <a:lvl1pPr marL="0" indent="0">
              <a:buNone/>
              <a:defRPr lang="en-GB" sz="1900" dirty="0">
                <a:solidFill>
                  <a:srgbClr val="006668"/>
                </a:solidFill>
                <a:latin typeface="+mn-lt"/>
              </a:defRPr>
            </a:lvl1pPr>
          </a:lstStyle>
          <a:p>
            <a:pPr marL="228574" lvl="0" indent="-22857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83" y="4901461"/>
            <a:ext cx="10607039" cy="701731"/>
          </a:xfrm>
        </p:spPr>
        <p:txBody>
          <a:bodyPr vert="horz" lIns="91434" tIns="45718" rIns="91434" bIns="45718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3" y="4726452"/>
            <a:ext cx="72571" cy="1371600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500225"/>
            <a:ext cx="11174187" cy="590931"/>
          </a:xfrm>
        </p:spPr>
        <p:txBody>
          <a:bodyPr vert="horz" wrap="square" lIns="91434" tIns="45718" rIns="91434" bIns="45718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9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7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06668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9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9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1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9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1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4" y="0"/>
            <a:ext cx="5892801" cy="6858000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493784"/>
            <a:ext cx="5170715" cy="1089529"/>
          </a:xfrm>
        </p:spPr>
        <p:txBody>
          <a:bodyPr vert="horz" wrap="square" lIns="91434" tIns="45718" rIns="91434" bIns="45718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4" y="2061167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06668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4" y="2708242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91" y="124957"/>
            <a:ext cx="11953416" cy="4408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3" y="5603183"/>
            <a:ext cx="9144000" cy="355480"/>
          </a:xfrm>
        </p:spPr>
        <p:txBody>
          <a:bodyPr vert="horz" lIns="91434" tIns="45718" rIns="91434" bIns="45718" rtlCol="0">
            <a:spAutoFit/>
          </a:bodyPr>
          <a:lstStyle>
            <a:lvl1pPr marL="0" indent="0">
              <a:buNone/>
              <a:defRPr lang="en-GB" sz="1900" dirty="0">
                <a:solidFill>
                  <a:srgbClr val="006668"/>
                </a:solidFill>
                <a:latin typeface="+mn-lt"/>
              </a:defRPr>
            </a:lvl1pPr>
          </a:lstStyle>
          <a:p>
            <a:pPr marL="228574" lvl="0" indent="-22857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83" y="4901461"/>
            <a:ext cx="10607039" cy="701731"/>
          </a:xfrm>
        </p:spPr>
        <p:txBody>
          <a:bodyPr vert="horz" lIns="91434" tIns="45718" rIns="91434" bIns="45718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3" y="4726452"/>
            <a:ext cx="72571" cy="1371600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7" y="4581508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sz="19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2" y="1611386"/>
            <a:ext cx="9666513" cy="746847"/>
          </a:xfrm>
        </p:spPr>
        <p:txBody>
          <a:bodyPr anchor="t">
            <a:noAutofit/>
          </a:bodyPr>
          <a:lstStyle>
            <a:lvl1pPr>
              <a:defRPr sz="4800" spc="-1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2" y="2464438"/>
            <a:ext cx="9666513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6668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3" y="1532049"/>
            <a:ext cx="72571" cy="1371600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tx1"/>
                </a:solidFill>
              </a:rPr>
              <a:pPr/>
              <a:t>‹#›</a:t>
            </a:fld>
            <a:endParaRPr lang="en-GB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7" y="1825625"/>
            <a:ext cx="5306787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1" y="1825625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734056"/>
            <a:ext cx="3932237" cy="1089529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7" indent="0">
              <a:buNone/>
              <a:defRPr sz="1500"/>
            </a:lvl2pPr>
            <a:lvl3pPr marL="914294" indent="0">
              <a:buNone/>
              <a:defRPr sz="1200"/>
            </a:lvl3pPr>
            <a:lvl4pPr marL="1371440" indent="0">
              <a:buNone/>
              <a:defRPr sz="1100"/>
            </a:lvl4pPr>
            <a:lvl5pPr marL="1828588" indent="0">
              <a:buNone/>
              <a:defRPr sz="1100"/>
            </a:lvl5pPr>
            <a:lvl6pPr marL="2285734" indent="0">
              <a:buNone/>
              <a:defRPr sz="1100"/>
            </a:lvl6pPr>
            <a:lvl7pPr marL="2742882" indent="0">
              <a:buNone/>
              <a:defRPr sz="1100"/>
            </a:lvl7pPr>
            <a:lvl8pPr marL="3200027" indent="0">
              <a:buNone/>
              <a:defRPr sz="1100"/>
            </a:lvl8pPr>
            <a:lvl9pPr marL="3657175" indent="0">
              <a:buNone/>
              <a:defRPr sz="11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28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734056"/>
            <a:ext cx="3932237" cy="1089529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7" indent="0">
              <a:buNone/>
              <a:defRPr sz="1500"/>
            </a:lvl2pPr>
            <a:lvl3pPr marL="914294" indent="0">
              <a:buNone/>
              <a:defRPr sz="1200"/>
            </a:lvl3pPr>
            <a:lvl4pPr marL="1371440" indent="0">
              <a:buNone/>
              <a:defRPr sz="1100"/>
            </a:lvl4pPr>
            <a:lvl5pPr marL="1828588" indent="0">
              <a:buNone/>
              <a:defRPr sz="1100"/>
            </a:lvl5pPr>
            <a:lvl6pPr marL="2285734" indent="0">
              <a:buNone/>
              <a:defRPr sz="1100"/>
            </a:lvl6pPr>
            <a:lvl7pPr marL="2742882" indent="0">
              <a:buNone/>
              <a:defRPr sz="1100"/>
            </a:lvl7pPr>
            <a:lvl8pPr marL="3200027" indent="0">
              <a:buNone/>
              <a:defRPr sz="1100"/>
            </a:lvl8pPr>
            <a:lvl9pPr marL="3657175" indent="0">
              <a:buNone/>
              <a:defRPr sz="11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28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4" indent="0">
              <a:buNone/>
              <a:defRPr sz="2400"/>
            </a:lvl3pPr>
            <a:lvl4pPr marL="1371440" indent="0">
              <a:buNone/>
              <a:defRPr sz="2000"/>
            </a:lvl4pPr>
            <a:lvl5pPr marL="1828588" indent="0">
              <a:buNone/>
              <a:defRPr sz="2000"/>
            </a:lvl5pPr>
            <a:lvl6pPr marL="2285734" indent="0">
              <a:buNone/>
              <a:defRPr sz="2000"/>
            </a:lvl6pPr>
            <a:lvl7pPr marL="2742882" indent="0">
              <a:buNone/>
              <a:defRPr sz="2000"/>
            </a:lvl7pPr>
            <a:lvl8pPr marL="3200027" indent="0">
              <a:buNone/>
              <a:defRPr sz="2000"/>
            </a:lvl8pPr>
            <a:lvl9pPr marL="3657175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2" y="136533"/>
            <a:ext cx="11950701" cy="6584951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1" y="4019822"/>
            <a:ext cx="10033000" cy="1242049"/>
          </a:xfrm>
          <a:solidFill>
            <a:schemeClr val="tx1">
              <a:alpha val="68000"/>
            </a:schemeClr>
          </a:solidFill>
        </p:spPr>
        <p:txBody>
          <a:bodyPr lIns="274300" tIns="274300" rIns="274300" bIns="274300" anchor="ctr">
            <a:sp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7" y="3269345"/>
            <a:ext cx="1155367" cy="2575963"/>
          </a:xfrm>
          <a:noFill/>
        </p:spPr>
        <p:txBody>
          <a:bodyPr wrap="square" lIns="182866" tIns="182866" rIns="182866" bIns="91434">
            <a:spAutoFit/>
          </a:bodyPr>
          <a:lstStyle>
            <a:lvl1pPr marL="0" indent="0">
              <a:buNone/>
              <a:defRPr sz="1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 dirty="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3" y="5603183"/>
            <a:ext cx="9144000" cy="355480"/>
          </a:xfrm>
        </p:spPr>
        <p:txBody>
          <a:bodyPr vert="horz" lIns="91434" tIns="45718" rIns="91434" bIns="45718" rtlCol="0">
            <a:spAutoFit/>
          </a:bodyPr>
          <a:lstStyle>
            <a:lvl1pPr marL="0" indent="0">
              <a:buNone/>
              <a:defRPr lang="en-GB" sz="1900" dirty="0">
                <a:solidFill>
                  <a:srgbClr val="006668"/>
                </a:solidFill>
                <a:latin typeface="+mn-lt"/>
              </a:defRPr>
            </a:lvl1pPr>
          </a:lstStyle>
          <a:p>
            <a:pPr marL="228574" lvl="0" indent="-228574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83" y="4901461"/>
            <a:ext cx="10607039" cy="701731"/>
          </a:xfrm>
        </p:spPr>
        <p:txBody>
          <a:bodyPr vert="horz" lIns="91434" tIns="45718" rIns="91434" bIns="45718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3" y="4726452"/>
            <a:ext cx="72571" cy="1371600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9" y="6220325"/>
            <a:ext cx="866272" cy="6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901461"/>
            <a:ext cx="4907643" cy="701731"/>
          </a:xfrm>
        </p:spPr>
        <p:txBody>
          <a:bodyPr vert="horz" wrap="square" lIns="91434" tIns="45718" rIns="91434" bIns="45718" rtlCol="0" anchor="b">
            <a:spAutoFit/>
          </a:bodyPr>
          <a:lstStyle>
            <a:lvl1pPr>
              <a:defRPr lang="en-GB" sz="4400" b="1" spc="-15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6"/>
            <a:ext cx="11944013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4884091"/>
            <a:ext cx="9144000" cy="405357"/>
          </a:xfrm>
        </p:spPr>
        <p:txBody>
          <a:bodyPr vert="horz" lIns="108823" tIns="54412" rIns="108823" bIns="54412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57" lvl="0" indent="-272057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7" y="4054005"/>
            <a:ext cx="10607039" cy="830089"/>
          </a:xfrm>
        </p:spPr>
        <p:txBody>
          <a:bodyPr vert="horz" lIns="108823" tIns="54412" rIns="108823" bIns="54412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92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405357"/>
          </a:xfrm>
        </p:spPr>
        <p:txBody>
          <a:bodyPr vert="horz" lIns="108823" tIns="54412" rIns="108823" bIns="54412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72057" lvl="0" indent="-272057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7" y="4773098"/>
            <a:ext cx="10607039" cy="830089"/>
          </a:xfrm>
        </p:spPr>
        <p:txBody>
          <a:bodyPr vert="horz" lIns="108823" tIns="54412" rIns="108823" bIns="54412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9" y="6220325"/>
            <a:ext cx="866272" cy="6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US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9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82"/>
            <a:ext cx="11944013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 dirty="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9" y="1611386"/>
            <a:ext cx="9666513" cy="746847"/>
          </a:xfrm>
        </p:spPr>
        <p:txBody>
          <a:bodyPr anchor="t">
            <a:noAutofit/>
          </a:bodyPr>
          <a:lstStyle>
            <a:lvl1pPr>
              <a:defRPr sz="5700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9" y="2464430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accent3"/>
                </a:solidFill>
              </a:defRPr>
            </a:lvl1pPr>
            <a:lvl2pPr marL="5441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4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5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6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8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5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 dirty="0">
                <a:solidFill>
                  <a:schemeClr val="tx1"/>
                </a:solidFill>
              </a:defRPr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9" y="3860800"/>
            <a:ext cx="9666513" cy="1686720"/>
          </a:xfrm>
        </p:spPr>
        <p:txBody>
          <a:bodyPr anchor="b">
            <a:noAutofit/>
          </a:bodyPr>
          <a:lstStyle>
            <a:lvl1pPr>
              <a:defRPr sz="5700" spc="-17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9" y="5610176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5441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4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5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6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8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67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9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1518032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45277"/>
            <a:ext cx="11174187" cy="700823"/>
          </a:xfrm>
        </p:spPr>
        <p:txBody>
          <a:bodyPr vert="horz" wrap="square" lIns="108823" tIns="54412" rIns="108823" bIns="54412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9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715"/>
              </a:spcBef>
              <a:spcAft>
                <a:spcPts val="1428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2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0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3" y="1463349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solidFill>
                  <a:schemeClr val="accent6"/>
                </a:solidFill>
              </a:defRPr>
            </a:lvl1pPr>
            <a:lvl2pPr marL="544116" indent="0">
              <a:buNone/>
              <a:defRPr sz="2400" b="1"/>
            </a:lvl2pPr>
            <a:lvl3pPr marL="1088231" indent="0">
              <a:buNone/>
              <a:defRPr sz="2100" b="1"/>
            </a:lvl3pPr>
            <a:lvl4pPr marL="1632346" indent="0">
              <a:buNone/>
              <a:defRPr sz="1900" b="1"/>
            </a:lvl4pPr>
            <a:lvl5pPr marL="2176464" indent="0">
              <a:buNone/>
              <a:defRPr sz="1900" b="1"/>
            </a:lvl5pPr>
            <a:lvl6pPr marL="2720577" indent="0">
              <a:buNone/>
              <a:defRPr sz="1900" b="1"/>
            </a:lvl6pPr>
            <a:lvl7pPr marL="3264693" indent="0">
              <a:buNone/>
              <a:defRPr sz="1900" b="1"/>
            </a:lvl7pPr>
            <a:lvl8pPr marL="3808807" indent="0">
              <a:buNone/>
              <a:defRPr sz="1900" b="1"/>
            </a:lvl8pPr>
            <a:lvl9pPr marL="4352926" indent="0">
              <a:buNone/>
              <a:defRPr sz="19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1" y="2149311"/>
            <a:ext cx="5181600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6" y="1463349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900" b="1">
                <a:solidFill>
                  <a:schemeClr val="accent3"/>
                </a:solidFill>
              </a:defRPr>
            </a:lvl1pPr>
            <a:lvl2pPr marL="544116" indent="0">
              <a:buNone/>
              <a:defRPr sz="2400" b="1"/>
            </a:lvl2pPr>
            <a:lvl3pPr marL="1088231" indent="0">
              <a:buNone/>
              <a:defRPr sz="2100" b="1"/>
            </a:lvl3pPr>
            <a:lvl4pPr marL="1632346" indent="0">
              <a:buNone/>
              <a:defRPr sz="1900" b="1"/>
            </a:lvl4pPr>
            <a:lvl5pPr marL="2176464" indent="0">
              <a:buNone/>
              <a:defRPr sz="1900" b="1"/>
            </a:lvl5pPr>
            <a:lvl6pPr marL="2720577" indent="0">
              <a:buNone/>
              <a:defRPr sz="1900" b="1"/>
            </a:lvl6pPr>
            <a:lvl7pPr marL="3264693" indent="0">
              <a:buNone/>
              <a:defRPr sz="1900" b="1"/>
            </a:lvl7pPr>
            <a:lvl8pPr marL="3808807" indent="0">
              <a:buNone/>
              <a:defRPr sz="1900" b="1"/>
            </a:lvl8pPr>
            <a:lvl9pPr marL="4352926" indent="0">
              <a:buNone/>
              <a:defRPr sz="19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6" y="2149311"/>
            <a:ext cx="5306789" cy="40403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8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6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94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6" y="2156694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45277"/>
            <a:ext cx="11174187" cy="70082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8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2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5" y="4587891"/>
            <a:ext cx="11944015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 dirty="0"/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2" y="1611386"/>
            <a:ext cx="9666513" cy="746847"/>
          </a:xfrm>
        </p:spPr>
        <p:txBody>
          <a:bodyPr anchor="t">
            <a:noAutofit/>
          </a:bodyPr>
          <a:lstStyle>
            <a:lvl1pPr>
              <a:defRPr sz="4800" spc="-15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2" y="2464438"/>
            <a:ext cx="9666513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rgbClr val="006668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3" y="1487661"/>
            <a:ext cx="72571" cy="1371600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endParaRPr lang="en-GB" sz="1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45277"/>
            <a:ext cx="11174187" cy="700823"/>
          </a:xfrm>
        </p:spPr>
        <p:txBody>
          <a:bodyPr vert="horz" wrap="square" lIns="108823" tIns="54412" rIns="108823" bIns="54412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0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1" y="3802067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1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7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8880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4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8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6001" y="3802067"/>
            <a:ext cx="2820763" cy="334508"/>
          </a:xfr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4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8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01" y="4294305"/>
            <a:ext cx="2820763" cy="1496899"/>
          </a:xfrm>
        </p:spPr>
        <p:txBody>
          <a:bodyPr>
            <a:noAutofit/>
          </a:bodyPr>
          <a:lstStyle>
            <a:lvl1pPr marL="0" indent="0" algn="l">
              <a:spcAft>
                <a:spcPts val="715"/>
              </a:spcAft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4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392668"/>
            <a:ext cx="5170716" cy="1291755"/>
          </a:xfrm>
        </p:spPr>
        <p:txBody>
          <a:bodyPr vert="horz" wrap="square" lIns="108823" tIns="54412" rIns="108823" bIns="54412" rtlCol="0" anchor="ctr">
            <a:spAutoFit/>
          </a:bodyPr>
          <a:lstStyle>
            <a:lvl1pPr>
              <a:defRPr lang="en-GB" sz="4300" spc="-72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1" y="2061167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9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1" y="2708233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19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8" y="124957"/>
            <a:ext cx="11953416" cy="4408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2" y="5603184"/>
            <a:ext cx="9144000" cy="405357"/>
          </a:xfrm>
        </p:spPr>
        <p:txBody>
          <a:bodyPr vert="horz" lIns="108823" tIns="54412" rIns="108823" bIns="54412" rtlCol="0">
            <a:spAutoFit/>
          </a:bodyPr>
          <a:lstStyle>
            <a:lvl1pPr marL="0" indent="0">
              <a:buNone/>
              <a:defRPr lang="en-GB" sz="21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72057" lvl="0" indent="-272057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7" y="4773098"/>
            <a:ext cx="10607039" cy="830089"/>
          </a:xfrm>
        </p:spPr>
        <p:txBody>
          <a:bodyPr vert="horz" lIns="108823" tIns="54412" rIns="108823" bIns="54412" rtlCol="0" anchor="b">
            <a:spAutoFit/>
          </a:bodyPr>
          <a:lstStyle>
            <a:lvl1pPr>
              <a:defRPr lang="en-GB" sz="5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31" y="4726452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GB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5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7" y="4581498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9" y="1611386"/>
            <a:ext cx="9666513" cy="746847"/>
          </a:xfrm>
        </p:spPr>
        <p:txBody>
          <a:bodyPr anchor="t">
            <a:noAutofit/>
          </a:bodyPr>
          <a:lstStyle>
            <a:lvl1pPr>
              <a:defRPr sz="5700" spc="-1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9" y="2464430"/>
            <a:ext cx="9666513" cy="263149"/>
          </a:xfrm>
        </p:spPr>
        <p:txBody>
          <a:bodyPr tIns="0" bIns="0">
            <a:spAutoFit/>
          </a:bodyPr>
          <a:lstStyle>
            <a:lvl1pPr marL="0" indent="0">
              <a:buNone/>
              <a:defRPr sz="1900">
                <a:solidFill>
                  <a:schemeClr val="accent3"/>
                </a:solidFill>
              </a:defRPr>
            </a:lvl1pPr>
            <a:lvl2pPr marL="5441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3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4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5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6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8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29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31" y="1532049"/>
            <a:ext cx="72572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3" tIns="54412" rIns="108823" bIns="54412" rtlCol="0" anchor="ctr"/>
          <a:lstStyle/>
          <a:p>
            <a:pPr algn="ctr" defTabSz="1088231"/>
            <a:endParaRPr lang="en-GB" sz="2100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black"/>
                </a:solidFill>
              </a:rPr>
              <a:pPr/>
              <a:t>‹#›</a:t>
            </a:fld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48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6" y="1825625"/>
            <a:ext cx="5306787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3" y="1825625"/>
            <a:ext cx="5181600" cy="43513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16" indent="0">
              <a:buNone/>
              <a:defRPr sz="1600"/>
            </a:lvl2pPr>
            <a:lvl3pPr marL="1088231" indent="0">
              <a:buNone/>
              <a:defRPr sz="1500"/>
            </a:lvl3pPr>
            <a:lvl4pPr marL="1632346" indent="0">
              <a:buNone/>
              <a:defRPr sz="1200"/>
            </a:lvl4pPr>
            <a:lvl5pPr marL="2176464" indent="0">
              <a:buNone/>
              <a:defRPr sz="1200"/>
            </a:lvl5pPr>
            <a:lvl6pPr marL="2720577" indent="0">
              <a:buNone/>
              <a:defRPr sz="1200"/>
            </a:lvl6pPr>
            <a:lvl7pPr marL="3264693" indent="0">
              <a:buNone/>
              <a:defRPr sz="1200"/>
            </a:lvl7pPr>
            <a:lvl8pPr marL="3808807" indent="0">
              <a:buNone/>
              <a:defRPr sz="1200"/>
            </a:lvl8pPr>
            <a:lvl9pPr marL="4352926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500220"/>
            <a:ext cx="6172200" cy="53687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8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337468"/>
            <a:ext cx="3932237" cy="1882685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16" indent="0">
              <a:buNone/>
              <a:defRPr sz="1600"/>
            </a:lvl2pPr>
            <a:lvl3pPr marL="1088231" indent="0">
              <a:buNone/>
              <a:defRPr sz="1500"/>
            </a:lvl3pPr>
            <a:lvl4pPr marL="1632346" indent="0">
              <a:buNone/>
              <a:defRPr sz="1200"/>
            </a:lvl4pPr>
            <a:lvl5pPr marL="2176464" indent="0">
              <a:buNone/>
              <a:defRPr sz="1200"/>
            </a:lvl5pPr>
            <a:lvl6pPr marL="2720577" indent="0">
              <a:buNone/>
              <a:defRPr sz="1200"/>
            </a:lvl6pPr>
            <a:lvl7pPr marL="3264693" indent="0">
              <a:buNone/>
              <a:defRPr sz="1200"/>
            </a:lvl7pPr>
            <a:lvl8pPr marL="3808807" indent="0">
              <a:buNone/>
              <a:defRPr sz="1200"/>
            </a:lvl8pPr>
            <a:lvl9pPr marL="4352926" indent="0">
              <a:buNone/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500220"/>
            <a:ext cx="6172200" cy="5368773"/>
          </a:xfrm>
        </p:spPr>
        <p:txBody>
          <a:bodyPr/>
          <a:lstStyle>
            <a:lvl1pPr marL="0" indent="0">
              <a:buNone/>
              <a:defRPr sz="3900"/>
            </a:lvl1pPr>
            <a:lvl2pPr marL="544116" indent="0">
              <a:buNone/>
              <a:defRPr sz="3300"/>
            </a:lvl2pPr>
            <a:lvl3pPr marL="1088231" indent="0">
              <a:buNone/>
              <a:defRPr sz="2800"/>
            </a:lvl3pPr>
            <a:lvl4pPr marL="1632346" indent="0">
              <a:buNone/>
              <a:defRPr sz="2400"/>
            </a:lvl4pPr>
            <a:lvl5pPr marL="2176464" indent="0">
              <a:buNone/>
              <a:defRPr sz="2400"/>
            </a:lvl5pPr>
            <a:lvl6pPr marL="2720577" indent="0">
              <a:buNone/>
              <a:defRPr sz="2400"/>
            </a:lvl6pPr>
            <a:lvl7pPr marL="3264693" indent="0">
              <a:buNone/>
              <a:defRPr sz="2400"/>
            </a:lvl7pPr>
            <a:lvl8pPr marL="3808807" indent="0">
              <a:buNone/>
              <a:defRPr sz="2400"/>
            </a:lvl8pPr>
            <a:lvl9pPr marL="4352926" indent="0">
              <a:buNone/>
              <a:defRPr sz="24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62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050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8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3" y="3918927"/>
            <a:ext cx="10033000" cy="1443836"/>
          </a:xfrm>
          <a:solidFill>
            <a:schemeClr val="tx1">
              <a:alpha val="68000"/>
            </a:schemeClr>
          </a:solidFill>
        </p:spPr>
        <p:txBody>
          <a:bodyPr lIns="326469" tIns="326469" rIns="326469" bIns="326469" anchor="ctr">
            <a:spAutoFit/>
          </a:bodyPr>
          <a:lstStyle>
            <a:lvl1pPr marL="0" indent="0">
              <a:lnSpc>
                <a:spcPct val="100000"/>
              </a:lnSpc>
              <a:buNone/>
              <a:defRPr sz="2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4" y="3269344"/>
            <a:ext cx="1155367" cy="3062729"/>
          </a:xfrm>
          <a:noFill/>
        </p:spPr>
        <p:txBody>
          <a:bodyPr wrap="square" lIns="217647" tIns="217647" rIns="217647" bIns="108823">
            <a:spAutoFit/>
          </a:bodyPr>
          <a:lstStyle>
            <a:lvl1pPr marL="0" indent="0">
              <a:buNone/>
              <a:defRPr sz="19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34" tIns="45718" rIns="91434" bIns="45718" rtlCol="0" anchor="ctr" anchorCtr="1">
            <a:noAutofit/>
          </a:bodyPr>
          <a:lstStyle>
            <a:lvl1pPr marL="0" indent="0">
              <a:buNone/>
              <a:defRPr lang="en-GB" sz="1900" dirty="0">
                <a:solidFill>
                  <a:schemeClr val="tx1"/>
                </a:solidFill>
              </a:defRPr>
            </a:lvl1pPr>
          </a:lstStyle>
          <a:p>
            <a:pPr marL="228574" lvl="0" indent="-228574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92" y="3860800"/>
            <a:ext cx="9666513" cy="1686720"/>
          </a:xfrm>
        </p:spPr>
        <p:txBody>
          <a:bodyPr anchor="b">
            <a:noAutofit/>
          </a:bodyPr>
          <a:lstStyle>
            <a:lvl1pPr>
              <a:defRPr sz="4800" spc="-15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92" y="5610185"/>
            <a:ext cx="9666513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108823" tIns="54412" rIns="108823" bIns="54412" rtlCol="0" anchor="ctr" anchorCtr="1">
            <a:noAutofit/>
          </a:bodyPr>
          <a:lstStyle>
            <a:lvl1pPr marL="0" indent="0">
              <a:buNone/>
              <a:defRPr lang="en-GB" sz="2100"/>
            </a:lvl1pPr>
          </a:lstStyle>
          <a:p>
            <a:pPr marL="272057" lvl="0" indent="-272057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773098"/>
            <a:ext cx="4907643" cy="830089"/>
          </a:xfrm>
        </p:spPr>
        <p:txBody>
          <a:bodyPr vert="horz" wrap="square" lIns="108823" tIns="54412" rIns="108823" bIns="54412" rtlCol="0" anchor="b">
            <a:spAutoFit/>
          </a:bodyPr>
          <a:lstStyle>
            <a:lvl1pPr>
              <a:defRPr lang="en-GB" sz="5200" b="1" spc="-179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2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>
  <p:cSld name="1_Títol i objectes">
    <p:bg>
      <p:bgPr>
        <a:solidFill>
          <a:srgbClr val="F2F2F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173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algn="ctr" defTabSz="1088231"/>
            <a:endParaRPr sz="2100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446315" y="-1"/>
            <a:ext cx="1188800" cy="1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algn="ctr" defTabSz="1088231"/>
            <a:endParaRPr sz="2100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1360033" y="6369051"/>
            <a:ext cx="336000" cy="48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/>
          <a:p>
            <a:pPr algn="ctr" defTabSz="1088231"/>
            <a:endParaRPr sz="2100">
              <a:solidFill>
                <a:prstClr val="black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1360033" y="6369052"/>
            <a:ext cx="336000" cy="36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55831" rIns="0" bIns="55831" anchor="ctr" anchorCtr="0">
            <a:noAutofit/>
          </a:bodyPr>
          <a:lstStyle/>
          <a:p>
            <a:pPr algn="ctr" defTabSz="1088231">
              <a:lnSpc>
                <a:spcPct val="90000"/>
              </a:lnSpc>
              <a:buClr>
                <a:prstClr val="white"/>
              </a:buClr>
              <a:buSzPts val="900"/>
              <a:buFont typeface="Arial"/>
              <a:buNone/>
            </a:pPr>
            <a:fld id="{00000000-1234-1234-1234-123412341234}" type="slidenum">
              <a:rPr lang="ca-ES" sz="1200" b="1">
                <a:solidFill>
                  <a:prstClr val="white"/>
                </a:solidFill>
                <a:ea typeface="Century Gothic"/>
                <a:cs typeface="Century Gothic"/>
                <a:sym typeface="Century Gothic"/>
              </a:rPr>
              <a:pPr algn="ctr" defTabSz="1088231">
                <a:lnSpc>
                  <a:spcPct val="90000"/>
                </a:lnSpc>
                <a:buClr>
                  <a:prstClr val="white"/>
                </a:buClr>
                <a:buSzPts val="900"/>
                <a:buFont typeface="Arial"/>
                <a:buNone/>
              </a:pPr>
              <a:t>‹#›</a:t>
            </a:fld>
            <a:endParaRPr sz="1200" b="1">
              <a:solidFill>
                <a:prstClr val="white"/>
              </a:solidFill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46315" y="500217"/>
            <a:ext cx="11174400" cy="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46316" y="1463040"/>
            <a:ext cx="8030800" cy="4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28" tIns="55831" rIns="111728" bIns="55831" anchor="t" anchorCtr="0">
            <a:noAutofit/>
          </a:bodyPr>
          <a:lstStyle>
            <a:lvl1pPr marL="609570" lvl="0" indent="-440245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2100">
                <a:solidFill>
                  <a:srgbClr val="3F3F3F"/>
                </a:solidFill>
              </a:defRPr>
            </a:lvl1pPr>
            <a:lvl2pPr marL="1219140" lvl="1" indent="-431779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 sz="2000">
                <a:solidFill>
                  <a:srgbClr val="3F3F3F"/>
                </a:solidFill>
              </a:defRPr>
            </a:lvl2pPr>
            <a:lvl3pPr marL="1828709" lvl="2" indent="-414846" algn="l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3F3F3F"/>
              </a:buClr>
              <a:buSzPts val="1300"/>
              <a:buChar char="•"/>
              <a:defRPr sz="1700">
                <a:solidFill>
                  <a:srgbClr val="3F3F3F"/>
                </a:solidFill>
              </a:defRPr>
            </a:lvl3pPr>
            <a:lvl4pPr marL="2438278" lvl="3" indent="-41484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00"/>
            </a:lvl4pPr>
            <a:lvl5pPr marL="3047848" lvl="4" indent="-41484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700"/>
            </a:lvl5pPr>
            <a:lvl6pPr marL="3657418" lvl="5" indent="-4402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4266987" lvl="6" indent="-4402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4876557" lvl="7" indent="-4402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5486126" lvl="8" indent="-44024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09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6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500225"/>
            <a:ext cx="11174187" cy="590931"/>
          </a:xfrm>
        </p:spPr>
        <p:txBody>
          <a:bodyPr vert="horz" wrap="square" lIns="91434" tIns="45718" rIns="91434" bIns="45718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26" y="1463041"/>
            <a:ext cx="8030935" cy="47700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1" y="1463357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006668"/>
                </a:solidFill>
              </a:defRPr>
            </a:lvl1pPr>
            <a:lvl2pPr marL="457147" indent="0">
              <a:buNone/>
              <a:defRPr sz="2000" b="1"/>
            </a:lvl2pPr>
            <a:lvl3pPr marL="914294" indent="0">
              <a:buNone/>
              <a:defRPr sz="1900" b="1"/>
            </a:lvl3pPr>
            <a:lvl4pPr marL="1371440" indent="0">
              <a:buNone/>
              <a:defRPr sz="1600" b="1"/>
            </a:lvl4pPr>
            <a:lvl5pPr marL="1828588" indent="0">
              <a:buNone/>
              <a:defRPr sz="1600" b="1"/>
            </a:lvl5pPr>
            <a:lvl6pPr marL="2285734" indent="0">
              <a:buNone/>
              <a:defRPr sz="1600" b="1"/>
            </a:lvl6pPr>
            <a:lvl7pPr marL="2742882" indent="0">
              <a:buNone/>
              <a:defRPr sz="1600" b="1"/>
            </a:lvl7pPr>
            <a:lvl8pPr marL="3200027" indent="0">
              <a:buNone/>
              <a:defRPr sz="1600" b="1"/>
            </a:lvl8pPr>
            <a:lvl9pPr marL="3657175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901" y="2149311"/>
            <a:ext cx="5181600" cy="40403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7" y="1463357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006668"/>
                </a:solidFill>
              </a:defRPr>
            </a:lvl1pPr>
            <a:lvl2pPr marL="457147" indent="0">
              <a:buNone/>
              <a:defRPr sz="2000" b="1"/>
            </a:lvl2pPr>
            <a:lvl3pPr marL="914294" indent="0">
              <a:buNone/>
              <a:defRPr sz="1900" b="1"/>
            </a:lvl3pPr>
            <a:lvl4pPr marL="1371440" indent="0">
              <a:buNone/>
              <a:defRPr sz="1600" b="1"/>
            </a:lvl4pPr>
            <a:lvl5pPr marL="1828588" indent="0">
              <a:buNone/>
              <a:defRPr sz="1600" b="1"/>
            </a:lvl5pPr>
            <a:lvl6pPr marL="2285734" indent="0">
              <a:buNone/>
              <a:defRPr sz="1600" b="1"/>
            </a:lvl6pPr>
            <a:lvl7pPr marL="2742882" indent="0">
              <a:buNone/>
              <a:defRPr sz="1600" b="1"/>
            </a:lvl7pPr>
            <a:lvl8pPr marL="3200027" indent="0">
              <a:buNone/>
              <a:defRPr sz="1600" b="1"/>
            </a:lvl8pPr>
            <a:lvl9pPr marL="3657175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24" y="2149311"/>
            <a:ext cx="5306789" cy="404035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rgbClr val="006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1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06668"/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3" y="1509627"/>
            <a:ext cx="4900387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06668"/>
                </a:solidFill>
                <a:latin typeface="+mn-lt"/>
              </a:defRPr>
            </a:lvl1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1" y="2156694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3" y="2156694"/>
            <a:ext cx="4900387" cy="3561943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500225"/>
            <a:ext cx="11174187" cy="590931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7" y="500225"/>
            <a:ext cx="11174187" cy="590931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7" y="1253333"/>
            <a:ext cx="11174187" cy="477009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64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9" y="6369053"/>
            <a:ext cx="335911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4" tIns="45718" rIns="91434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9" y="6369064"/>
            <a:ext cx="335911" cy="365125"/>
          </a:xfrm>
          <a:prstGeom prst="rect">
            <a:avLst/>
          </a:prstGeom>
          <a:solidFill>
            <a:srgbClr val="006668"/>
          </a:solidFill>
        </p:spPr>
        <p:txBody>
          <a:bodyPr vert="horz" lIns="0" tIns="45718" rIns="0" bIns="4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sz="1100" b="1" smtClean="0">
                <a:solidFill>
                  <a:schemeClr val="bg1"/>
                </a:solidFill>
              </a:rPr>
              <a:pPr/>
              <a:t>‹#›</a:t>
            </a:fld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294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4" indent="-228574" algn="l" defTabSz="9142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2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6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5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4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1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0" indent="-228574" algn="l" defTabSz="9142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8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4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2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7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5" algn="l" defTabSz="9142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19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9758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6" y="445277"/>
            <a:ext cx="11174187" cy="700823"/>
          </a:xfrm>
          <a:prstGeom prst="rect">
            <a:avLst/>
          </a:prstGeom>
        </p:spPr>
        <p:txBody>
          <a:bodyPr vert="horz" wrap="square" lIns="108823" tIns="54412" rIns="108823" bIns="54412" rtlCol="0" anchor="ctr">
            <a:spAutoFit/>
          </a:bodyPr>
          <a:lstStyle/>
          <a:p>
            <a:pPr lvl="0"/>
            <a:r>
              <a:rPr lang="ca-ES"/>
              <a:t>Feu clic aquí per editar l'estil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6" y="1253333"/>
            <a:ext cx="11174187" cy="4770099"/>
          </a:xfrm>
          <a:prstGeom prst="rect">
            <a:avLst/>
          </a:prstGeom>
        </p:spPr>
        <p:txBody>
          <a:bodyPr vert="horz" lIns="108823" tIns="54412" rIns="108823" bIns="5441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3" y="6356352"/>
            <a:ext cx="4114800" cy="365125"/>
          </a:xfrm>
          <a:prstGeom prst="rect">
            <a:avLst/>
          </a:prstGeom>
        </p:spPr>
        <p:txBody>
          <a:bodyPr vert="horz" lIns="108823" tIns="54412" rIns="108823" bIns="5441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088231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/>
        </p:nvSpPr>
        <p:spPr>
          <a:xfrm>
            <a:off x="11360016" y="6369053"/>
            <a:ext cx="335909" cy="4889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823" tIns="54412" rIns="108823" bIns="544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231"/>
            <a:endParaRPr lang="en-GB" sz="21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/>
        </p:nvSpPr>
        <p:spPr>
          <a:xfrm>
            <a:off x="11360016" y="6369052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54412" rIns="0" bIns="54412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prstClr val="white"/>
                </a:solidFill>
              </a:rPr>
              <a:pPr/>
              <a:t>‹#›</a:t>
            </a:fld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5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hf hdr="0" ftr="0" dt="0"/>
  <p:txStyles>
    <p:titleStyle>
      <a:lvl1pPr algn="l" defTabSz="1088231" rtl="0" eaLnBrk="1" latinLnBrk="0" hangingPunct="1">
        <a:lnSpc>
          <a:spcPct val="90000"/>
        </a:lnSpc>
        <a:spcBef>
          <a:spcPct val="0"/>
        </a:spcBef>
        <a:buNone/>
        <a:defRPr lang="en-GB" sz="4300" b="1" kern="1200" spc="-72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57" indent="-272057" algn="l" defTabSz="1088231" rtl="0" eaLnBrk="1" latinLnBrk="0" hangingPunct="1">
        <a:lnSpc>
          <a:spcPct val="90000"/>
        </a:lnSpc>
        <a:spcBef>
          <a:spcPts val="1191"/>
        </a:spcBef>
        <a:buFont typeface="Arial" panose="020B0604020202020204" pitchFamily="34" charset="0"/>
        <a:buChar char="•"/>
        <a:defRPr sz="33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174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89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04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20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35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52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65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83" indent="-272057" algn="l" defTabSz="1088231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6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1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46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4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77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93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07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26" algn="l" defTabSz="10882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.uab.cat/formacio/cerca_calendari.ph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37" y="2600787"/>
            <a:ext cx="10607039" cy="2312028"/>
          </a:xfrm>
        </p:spPr>
        <p:txBody>
          <a:bodyPr/>
          <a:lstStyle/>
          <a:p>
            <a:r>
              <a:rPr lang="ca-ES" sz="5300" dirty="0">
                <a:latin typeface="Calibri" pitchFamily="34" charset="0"/>
              </a:rPr>
              <a:t>Activitats formatives sobre les principals bases de dades en Ciències de la Salut </a:t>
            </a:r>
            <a:endParaRPr lang="en-GB" dirty="0"/>
          </a:p>
        </p:txBody>
      </p:sp>
      <p:pic>
        <p:nvPicPr>
          <p:cNvPr id="11" name="Contenidor d'imatge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" b="3485"/>
          <a:stretch>
            <a:fillRect/>
          </a:stretch>
        </p:blipFill>
        <p:spPr>
          <a:xfrm>
            <a:off x="0" y="5"/>
            <a:ext cx="12192000" cy="2085975"/>
          </a:xfrm>
        </p:spPr>
      </p:pic>
      <p:pic>
        <p:nvPicPr>
          <p:cNvPr id="13" name="Picture 2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03698D57-46A4-4470-AB12-509362B8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306" y="5592588"/>
            <a:ext cx="1156378" cy="4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154F811-3901-467F-8894-C597F0EDC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501" y="6085235"/>
            <a:ext cx="2695989" cy="399406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70E2D826-03B4-B730-6785-FCA29572E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89" y="5538849"/>
            <a:ext cx="5320081" cy="9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704F1FD6-533C-41CA-A24D-933027F7C2AD}"/>
              </a:ext>
            </a:extLst>
          </p:cNvPr>
          <p:cNvSpPr txBox="1">
            <a:spLocks/>
          </p:cNvSpPr>
          <p:nvPr/>
        </p:nvSpPr>
        <p:spPr>
          <a:xfrm>
            <a:off x="508906" y="806169"/>
            <a:ext cx="11174187" cy="590927"/>
          </a:xfrm>
          <a:prstGeom prst="rect">
            <a:avLst/>
          </a:prstGeom>
        </p:spPr>
        <p:txBody>
          <a:bodyPr vert="horz" wrap="square" lIns="91434" tIns="45718" rIns="91434" bIns="45718" rtlCol="0" anchor="ctr">
            <a:spAutoFit/>
          </a:bodyPr>
          <a:lstStyle>
            <a:lvl1pPr algn="l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Sessions formatives </a:t>
            </a:r>
            <a:r>
              <a:rPr lang="en-US" dirty="0" err="1"/>
              <a:t>telepresencials</a:t>
            </a:r>
            <a:r>
              <a:rPr lang="en-US" dirty="0"/>
              <a:t> (Teams)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06" y="1911173"/>
            <a:ext cx="6114512" cy="349114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CINAHL Complete</a:t>
            </a:r>
          </a:p>
          <a:p>
            <a:pPr marL="0" indent="0">
              <a:buNone/>
            </a:pPr>
            <a:r>
              <a:rPr lang="en-US" sz="2400" dirty="0"/>
              <a:t>3 de </a:t>
            </a:r>
            <a:r>
              <a:rPr lang="en-US" sz="2400" dirty="0" err="1"/>
              <a:t>març</a:t>
            </a:r>
            <a:r>
              <a:rPr lang="en-US" sz="2400" dirty="0"/>
              <a:t> de 12:30 a 14:00h</a:t>
            </a:r>
          </a:p>
          <a:p>
            <a:pPr marL="0" indent="0">
              <a:buNone/>
            </a:pPr>
            <a:r>
              <a:rPr lang="en-US" sz="2400" dirty="0" err="1"/>
              <a:t>Organitza</a:t>
            </a:r>
            <a:r>
              <a:rPr lang="en-US" sz="2400" dirty="0"/>
              <a:t>: </a:t>
            </a:r>
            <a:r>
              <a:rPr lang="en-US" sz="2400" dirty="0" err="1"/>
              <a:t>Biblioteca</a:t>
            </a:r>
            <a:r>
              <a:rPr lang="en-US" sz="2400" dirty="0"/>
              <a:t> </a:t>
            </a:r>
            <a:r>
              <a:rPr lang="en-US" sz="2400" dirty="0" err="1"/>
              <a:t>Universitària</a:t>
            </a:r>
            <a:r>
              <a:rPr lang="en-US" sz="2400" dirty="0"/>
              <a:t> </a:t>
            </a:r>
            <a:r>
              <a:rPr lang="en-US" sz="2400" dirty="0" err="1"/>
              <a:t>Vall</a:t>
            </a:r>
            <a:r>
              <a:rPr lang="en-US" sz="2400" dirty="0"/>
              <a:t> </a:t>
            </a:r>
            <a:r>
              <a:rPr lang="en-US" sz="2400" dirty="0" err="1"/>
              <a:t>d’Hebron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PubMed </a:t>
            </a:r>
            <a:r>
              <a:rPr lang="en-US" sz="2400" b="1" dirty="0" err="1"/>
              <a:t>bàsic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27 de </a:t>
            </a:r>
            <a:r>
              <a:rPr lang="en-US" sz="2400" dirty="0" err="1"/>
              <a:t>març</a:t>
            </a:r>
            <a:r>
              <a:rPr lang="en-US" sz="2400" dirty="0"/>
              <a:t> de 15:30 a 17h</a:t>
            </a:r>
          </a:p>
          <a:p>
            <a:pPr marL="0" indent="0">
              <a:buNone/>
            </a:pPr>
            <a:r>
              <a:rPr lang="en-US" sz="2400" dirty="0" err="1"/>
              <a:t>Organitza</a:t>
            </a:r>
            <a:r>
              <a:rPr lang="en-US" sz="2400" dirty="0"/>
              <a:t>: </a:t>
            </a:r>
            <a:r>
              <a:rPr lang="en-US" sz="2400" dirty="0" err="1"/>
              <a:t>Biblioteca</a:t>
            </a:r>
            <a:r>
              <a:rPr lang="en-US" sz="2400" dirty="0"/>
              <a:t> </a:t>
            </a:r>
            <a:r>
              <a:rPr lang="en-US" sz="2400" dirty="0" err="1"/>
              <a:t>Josep</a:t>
            </a:r>
            <a:r>
              <a:rPr lang="en-US" sz="2400" dirty="0"/>
              <a:t> Laporte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62857D9A-BBD3-CC16-D361-2CB0FE9AB8AE}"/>
              </a:ext>
            </a:extLst>
          </p:cNvPr>
          <p:cNvSpPr txBox="1"/>
          <p:nvPr/>
        </p:nvSpPr>
        <p:spPr>
          <a:xfrm>
            <a:off x="7228714" y="2651864"/>
            <a:ext cx="4454379" cy="155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3">
                  <a:lumMod val="75000"/>
                  <a:lumOff val="25000"/>
                </a:schemeClr>
              </a:gs>
              <a:gs pos="83000">
                <a:schemeClr val="accent3">
                  <a:lumMod val="75000"/>
                  <a:lumOff val="25000"/>
                </a:schemeClr>
              </a:gs>
              <a:gs pos="100000">
                <a:schemeClr val="accent3">
                  <a:lumMod val="75000"/>
                  <a:lumOff val="2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ca-ES" b="1" dirty="0"/>
              <a:t>INSCRIPCIONS AL WEB DEL SERVEI DE BIBLIOTEQUES:</a:t>
            </a:r>
          </a:p>
          <a:p>
            <a:endParaRPr lang="ca-ES" dirty="0"/>
          </a:p>
          <a:p>
            <a:r>
              <a:rPr lang="ca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https://www.bib.uab.cat/formacio/cerca_calendari.php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interior&#10;&#10;Descripció generada automàticament">
            <a:extLst>
              <a:ext uri="{FF2B5EF4-FFF2-40B4-BE49-F238E27FC236}">
                <a16:creationId xmlns:a16="http://schemas.microsoft.com/office/drawing/2014/main" id="{B598E8A5-B768-0CEC-6BA9-5012B2E1B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65" y="376023"/>
            <a:ext cx="11220270" cy="59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3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&#10;&#10;Descripció generada automàticament">
            <a:extLst>
              <a:ext uri="{FF2B5EF4-FFF2-40B4-BE49-F238E27FC236}">
                <a16:creationId xmlns:a16="http://schemas.microsoft.com/office/drawing/2014/main" id="{C0F8F95E-A390-849F-2A91-83CC1506D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241299"/>
            <a:ext cx="11252200" cy="61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54558"/>
      </p:ext>
    </p:extLst>
  </p:cSld>
  <p:clrMapOvr>
    <a:masterClrMapping/>
  </p:clrMapOvr>
</p:sld>
</file>

<file path=ppt/theme/theme1.xml><?xml version="1.0" encoding="utf-8"?>
<a:theme xmlns:a="http://schemas.openxmlformats.org/drawingml/2006/main" name="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1_TF89715846-1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dc4bcd6-49db-4c07-9060-8acfc67cef9f"/>
    <ds:schemaRef ds:uri="fb0879af-3eba-417a-a55a-ffe6dcd6ca77"/>
    <ds:schemaRef ds:uri="http://schemas.microsoft.com/sharepoint/v3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TF89715846-1</Template>
  <TotalTime>0</TotalTime>
  <Words>99</Words>
  <Application>Microsoft Office PowerPoint</Application>
  <PresentationFormat>Pantalla panoràmica</PresentationFormat>
  <Paragraphs>16</Paragraphs>
  <Slides>4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TF89715846-1</vt:lpstr>
      <vt:lpstr>1_TF89715846-1</vt:lpstr>
      <vt:lpstr>Activitats formatives sobre les principals bases de dades en Ciències de la Salut </vt:lpstr>
      <vt:lpstr>Presentació del PowerPoint</vt:lpstr>
      <vt:lpstr>Presentació del PowerPoint</vt:lpstr>
      <vt:lpstr>Presentació del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Publicar en accés obert</dc:title>
  <dc:creator/>
  <cp:lastModifiedBy/>
  <cp:revision>7</cp:revision>
  <dcterms:created xsi:type="dcterms:W3CDTF">2019-03-11T16:24:17Z</dcterms:created>
  <dcterms:modified xsi:type="dcterms:W3CDTF">2023-02-14T09:53:43Z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