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77" r:id="rId5"/>
  </p:sldMasterIdLst>
  <p:notesMasterIdLst>
    <p:notesMasterId r:id="rId10"/>
  </p:notesMasterIdLst>
  <p:handoutMasterIdLst>
    <p:handoutMasterId r:id="rId11"/>
  </p:handoutMasterIdLst>
  <p:sldIdLst>
    <p:sldId id="271" r:id="rId6"/>
    <p:sldId id="261" r:id="rId7"/>
    <p:sldId id="267" r:id="rId8"/>
    <p:sldId id="274" r:id="rId9"/>
  </p:sldIdLst>
  <p:sldSz cx="12192000" cy="6858000"/>
  <p:notesSz cx="6858000" cy="9144000"/>
  <p:defaultTextStyle>
    <a:defPPr>
      <a:defRPr lang="en-US"/>
    </a:defPPr>
    <a:lvl1pPr marL="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8"/>
    <a:srgbClr val="145C72"/>
    <a:srgbClr val="0C596D"/>
    <a:srgbClr val="01C6FD"/>
    <a:srgbClr val="79AE02"/>
    <a:srgbClr val="067F9C"/>
    <a:srgbClr val="014E52"/>
    <a:srgbClr val="03556D"/>
    <a:srgbClr val="0000A4"/>
    <a:srgbClr val="1ABE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41" autoAdjust="0"/>
    <p:restoredTop sz="94660"/>
  </p:normalViewPr>
  <p:slideViewPr>
    <p:cSldViewPr snapToGrid="0">
      <p:cViewPr varScale="1">
        <p:scale>
          <a:sx n="91" d="100"/>
          <a:sy n="91" d="100"/>
        </p:scale>
        <p:origin x="258" y="90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216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876A3F-4FE3-4D4F-B92F-1631838507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4516C7-1FF3-F44B-93B1-24B9AA324A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4C92B-6A45-864A-B429-22A9039765DA}" type="datetimeFigureOut">
              <a:rPr lang="en-US" smtClean="0"/>
              <a:t>2/14/2023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6268A-8AA9-4C40-BEFB-029DF3E811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E928AC-AE76-324A-BA05-D16BF60C79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C3C4-9460-4343-9283-24A378E271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548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65FE6-BEE9-465E-9202-2D200EDE749C}" type="datetimeFigureOut">
              <a:rPr lang="en-GB" smtClean="0"/>
              <a:t>14/02/2023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E8F2A-B3D4-43F2-B39B-CD77F64A195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177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168766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Imatge:</a:t>
            </a:r>
            <a:r>
              <a:rPr lang="ca-ES" baseline="0" dirty="0"/>
              <a:t> </a:t>
            </a:r>
            <a:r>
              <a:rPr lang="ca-ES" dirty="0">
                <a:hlinkClick r:id="rId3"/>
              </a:rPr>
              <a:t>https://pxhere.com/en/photo/1168766</a:t>
            </a:r>
            <a:r>
              <a:rPr lang="ca-ES" dirty="0"/>
              <a:t> CC-0 </a:t>
            </a:r>
            <a:r>
              <a:rPr lang="ca-ES" dirty="0" err="1"/>
              <a:t>Public</a:t>
            </a:r>
            <a:r>
              <a:rPr lang="ca-ES" dirty="0"/>
              <a:t> </a:t>
            </a:r>
            <a:r>
              <a:rPr lang="ca-ES" dirty="0" err="1"/>
              <a:t>domain</a:t>
            </a:r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DE8F2A-B3D4-43F2-B39B-CD77F64A1950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Marcador de encabezado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ddd.uab.cat/record/170557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38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8B934246-87B1-4444-9DCA-06622CAD55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3995" y="124965"/>
            <a:ext cx="11944015" cy="4372387"/>
          </a:xfrm>
          <a:custGeom>
            <a:avLst/>
            <a:gdLst>
              <a:gd name="connsiteX0" fmla="*/ 0 w 11944014"/>
              <a:gd name="connsiteY0" fmla="*/ 0 h 4372387"/>
              <a:gd name="connsiteX1" fmla="*/ 11944014 w 11944014"/>
              <a:gd name="connsiteY1" fmla="*/ 0 h 4372387"/>
              <a:gd name="connsiteX2" fmla="*/ 11944014 w 11944014"/>
              <a:gd name="connsiteY2" fmla="*/ 4064314 h 4372387"/>
              <a:gd name="connsiteX3" fmla="*/ 11419539 w 11944014"/>
              <a:gd name="connsiteY3" fmla="*/ 4152711 h 4372387"/>
              <a:gd name="connsiteX4" fmla="*/ 4857299 w 11944014"/>
              <a:gd name="connsiteY4" fmla="*/ 3772522 h 4372387"/>
              <a:gd name="connsiteX5" fmla="*/ 510557 w 11944014"/>
              <a:gd name="connsiteY5" fmla="*/ 3115117 h 4372387"/>
              <a:gd name="connsiteX6" fmla="*/ 0 w 11944014"/>
              <a:gd name="connsiteY6" fmla="*/ 3085767 h 437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4014" h="4372387">
                <a:moveTo>
                  <a:pt x="0" y="0"/>
                </a:moveTo>
                <a:lnTo>
                  <a:pt x="11944014" y="0"/>
                </a:lnTo>
                <a:lnTo>
                  <a:pt x="11944014" y="4064314"/>
                </a:lnTo>
                <a:lnTo>
                  <a:pt x="11419539" y="4152711"/>
                </a:lnTo>
                <a:cubicBezTo>
                  <a:pt x="10120431" y="4379826"/>
                  <a:pt x="8581267" y="4634432"/>
                  <a:pt x="4857299" y="3772522"/>
                </a:cubicBezTo>
                <a:cubicBezTo>
                  <a:pt x="3261016" y="3403063"/>
                  <a:pt x="1951876" y="3212078"/>
                  <a:pt x="510557" y="3115117"/>
                </a:cubicBezTo>
                <a:lnTo>
                  <a:pt x="0" y="30857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34" tIns="45718" rIns="91434" bIns="45718" rtlCol="0" anchor="ctr" anchorCtr="1">
            <a:noAutofit/>
          </a:bodyPr>
          <a:lstStyle>
            <a:lvl1pPr marL="0" indent="0">
              <a:buNone/>
              <a:defRPr lang="en-GB" sz="1900" dirty="0"/>
            </a:lvl1pPr>
          </a:lstStyle>
          <a:p>
            <a:pPr marL="228574" lvl="0" indent="-228574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E99C6B2-05CE-48A7-8696-CEC64BE74DF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custGeom>
            <a:avLst/>
            <a:gdLst>
              <a:gd name="connsiteX0" fmla="*/ 123993 w 12192001"/>
              <a:gd name="connsiteY0" fmla="*/ 123993 h 6858000"/>
              <a:gd name="connsiteX1" fmla="*/ 123993 w 12192001"/>
              <a:gd name="connsiteY1" fmla="*/ 3209760 h 6858000"/>
              <a:gd name="connsiteX2" fmla="*/ 634550 w 12192001"/>
              <a:gd name="connsiteY2" fmla="*/ 3239110 h 6858000"/>
              <a:gd name="connsiteX3" fmla="*/ 4981292 w 12192001"/>
              <a:gd name="connsiteY3" fmla="*/ 3896515 h 6858000"/>
              <a:gd name="connsiteX4" fmla="*/ 11543532 w 12192001"/>
              <a:gd name="connsiteY4" fmla="*/ 4276704 h 6858000"/>
              <a:gd name="connsiteX5" fmla="*/ 12068007 w 12192001"/>
              <a:gd name="connsiteY5" fmla="*/ 4188307 h 6858000"/>
              <a:gd name="connsiteX6" fmla="*/ 12068007 w 12192001"/>
              <a:gd name="connsiteY6" fmla="*/ 123993 h 6858000"/>
              <a:gd name="connsiteX7" fmla="*/ 0 w 12192001"/>
              <a:gd name="connsiteY7" fmla="*/ 0 h 6858000"/>
              <a:gd name="connsiteX8" fmla="*/ 12192000 w 12192001"/>
              <a:gd name="connsiteY8" fmla="*/ 0 h 6858000"/>
              <a:gd name="connsiteX9" fmla="*/ 12192000 w 12192001"/>
              <a:gd name="connsiteY9" fmla="*/ 4167393 h 6858000"/>
              <a:gd name="connsiteX10" fmla="*/ 12192001 w 12192001"/>
              <a:gd name="connsiteY10" fmla="*/ 4167393 h 6858000"/>
              <a:gd name="connsiteX11" fmla="*/ 12192001 w 12192001"/>
              <a:gd name="connsiteY11" fmla="*/ 4799849 h 6858000"/>
              <a:gd name="connsiteX12" fmla="*/ 12192001 w 12192001"/>
              <a:gd name="connsiteY12" fmla="*/ 4950491 h 6858000"/>
              <a:gd name="connsiteX13" fmla="*/ 12192001 w 12192001"/>
              <a:gd name="connsiteY13" fmla="*/ 6858000 h 6858000"/>
              <a:gd name="connsiteX14" fmla="*/ 12192000 w 12192001"/>
              <a:gd name="connsiteY14" fmla="*/ 6858000 h 6858000"/>
              <a:gd name="connsiteX15" fmla="*/ 1 w 12192001"/>
              <a:gd name="connsiteY15" fmla="*/ 6858000 h 6858000"/>
              <a:gd name="connsiteX16" fmla="*/ 0 w 12192001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1" h="6858000">
                <a:moveTo>
                  <a:pt x="123993" y="123993"/>
                </a:moveTo>
                <a:lnTo>
                  <a:pt x="123993" y="3209760"/>
                </a:lnTo>
                <a:lnTo>
                  <a:pt x="634550" y="3239110"/>
                </a:lnTo>
                <a:cubicBezTo>
                  <a:pt x="2075869" y="3336071"/>
                  <a:pt x="3385009" y="3527056"/>
                  <a:pt x="4981292" y="3896515"/>
                </a:cubicBezTo>
                <a:cubicBezTo>
                  <a:pt x="8705260" y="4758425"/>
                  <a:pt x="10244424" y="4503819"/>
                  <a:pt x="11543532" y="4276704"/>
                </a:cubicBezTo>
                <a:lnTo>
                  <a:pt x="12068007" y="4188307"/>
                </a:lnTo>
                <a:lnTo>
                  <a:pt x="12068007" y="12399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167393"/>
                </a:lnTo>
                <a:lnTo>
                  <a:pt x="12192001" y="4167393"/>
                </a:lnTo>
                <a:lnTo>
                  <a:pt x="12192001" y="4799849"/>
                </a:lnTo>
                <a:lnTo>
                  <a:pt x="12192001" y="4950491"/>
                </a:lnTo>
                <a:lnTo>
                  <a:pt x="12192001" y="6858000"/>
                </a:lnTo>
                <a:lnTo>
                  <a:pt x="12192000" y="6858000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3" y="5603183"/>
            <a:ext cx="9144000" cy="355480"/>
          </a:xfrm>
        </p:spPr>
        <p:txBody>
          <a:bodyPr vert="horz" lIns="91434" tIns="45718" rIns="91434" bIns="45718" rtlCol="0">
            <a:spAutoFit/>
          </a:bodyPr>
          <a:lstStyle>
            <a:lvl1pPr marL="0" indent="0">
              <a:buNone/>
              <a:defRPr lang="en-GB" sz="1900" dirty="0">
                <a:solidFill>
                  <a:srgbClr val="006668"/>
                </a:solidFill>
                <a:latin typeface="+mn-lt"/>
              </a:defRPr>
            </a:lvl1pPr>
          </a:lstStyle>
          <a:p>
            <a:pPr marL="228574" lvl="0" indent="-228574"/>
            <a:r>
              <a:rPr lang="en-US" dirty="0"/>
              <a:t>Subtitle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83" y="4901461"/>
            <a:ext cx="10607039" cy="701731"/>
          </a:xfrm>
        </p:spPr>
        <p:txBody>
          <a:bodyPr vert="horz" lIns="91434" tIns="45718" rIns="91434" bIns="45718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33" y="4726452"/>
            <a:ext cx="72571" cy="1371600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117048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7" y="500225"/>
            <a:ext cx="11174187" cy="590931"/>
          </a:xfrm>
        </p:spPr>
        <p:txBody>
          <a:bodyPr vert="horz" wrap="square" lIns="91434" tIns="45718" rIns="91434" bIns="45718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/>
            <a:r>
              <a:rPr lang="ca-ES"/>
              <a:t>Feu clic aquí per editar l'estil</a:t>
            </a:r>
            <a:endParaRPr lang="en-GB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248889"/>
            <a:ext cx="12192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34" tIns="45718" rIns="91434" bIns="45718" rtlCol="0" anchor="ctr" anchorCtr="1">
            <a:noAutofit/>
          </a:bodyPr>
          <a:lstStyle>
            <a:lvl1pPr marL="0" indent="0">
              <a:buNone/>
              <a:defRPr lang="en-GB" sz="1900"/>
            </a:lvl1pPr>
          </a:lstStyle>
          <a:p>
            <a:pPr marL="228574" lvl="0" indent="-228574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5241" y="3802067"/>
            <a:ext cx="9784080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006668"/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5241" y="4294303"/>
            <a:ext cx="9784080" cy="1737360"/>
          </a:xfrm>
        </p:spPr>
        <p:txBody>
          <a:bodyPr>
            <a:noAutofit/>
          </a:bodyPr>
          <a:lstStyle>
            <a:lvl1pPr marL="0" indent="0" algn="l"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951AB2-D568-4A7E-9408-FADC8BED4119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14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hree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248889"/>
            <a:ext cx="12192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34" tIns="45718" rIns="91434" bIns="45718" rtlCol="0" anchor="ctr" anchorCtr="1">
            <a:noAutofit/>
          </a:bodyPr>
          <a:lstStyle>
            <a:lvl1pPr marL="0" indent="0">
              <a:buNone/>
              <a:defRPr lang="en-GB" sz="1900"/>
            </a:lvl1pPr>
          </a:lstStyle>
          <a:p>
            <a:pPr marL="228574" lvl="0" indent="-228574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5240" y="3802067"/>
            <a:ext cx="2820763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23029" y="3802067"/>
            <a:ext cx="2820763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8664829-F6FB-4E31-BF5C-C895ADF2BA7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36001" y="3802067"/>
            <a:ext cx="2820763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5240" y="4294305"/>
            <a:ext cx="2820763" cy="1496899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23029" y="4294305"/>
            <a:ext cx="2820763" cy="1496899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E9E558E-F7EF-4347-AD3C-FDB2A9BCF6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36001" y="4294305"/>
            <a:ext cx="2820763" cy="1496899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AD2AC4-32E8-BC46-848C-BEA37118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8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679784BB-7CDD-484B-8F47-9CF1D79993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99204" y="0"/>
            <a:ext cx="5892801" cy="6858000"/>
          </a:xfrm>
          <a:solidFill>
            <a:schemeClr val="bg1">
              <a:lumMod val="95000"/>
            </a:schemeClr>
          </a:solidFill>
        </p:spPr>
        <p:txBody>
          <a:bodyPr vert="horz" wrap="square" lIns="91434" tIns="45718" rIns="91434" bIns="45718" rtlCol="0" anchor="ctr" anchorCtr="1">
            <a:noAutofit/>
          </a:bodyPr>
          <a:lstStyle>
            <a:lvl1pPr marL="0" indent="0">
              <a:buNone/>
              <a:defRPr lang="en-GB" sz="1900"/>
            </a:lvl1pPr>
          </a:lstStyle>
          <a:p>
            <a:pPr marL="228574" lvl="0" indent="-228574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3" y="493784"/>
            <a:ext cx="5170715" cy="1089529"/>
          </a:xfrm>
        </p:spPr>
        <p:txBody>
          <a:bodyPr vert="horz" wrap="square" lIns="91434" tIns="45718" rIns="91434" bIns="45718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/>
            <a:r>
              <a:rPr lang="ca-ES"/>
              <a:t>Feu clic aquí per editar l'estil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4" y="2061167"/>
            <a:ext cx="5045529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006668"/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1504" y="2708242"/>
            <a:ext cx="5045529" cy="3561943"/>
          </a:xfrm>
        </p:spPr>
        <p:txBody>
          <a:bodyPr>
            <a:noAutofit/>
          </a:bodyPr>
          <a:lstStyle>
            <a:lvl1pPr marL="0" indent="0" algn="l"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6A75B6-7B4E-496F-A846-0FFBB6E1D164}"/>
              </a:ext>
            </a:extLst>
          </p:cNvPr>
          <p:cNvSpPr/>
          <p:nvPr userDrawn="1"/>
        </p:nvSpPr>
        <p:spPr>
          <a:xfrm>
            <a:off x="11360019" y="6369053"/>
            <a:ext cx="335911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648ACB4-9C22-4636-800F-578055A5BC10}"/>
              </a:ext>
            </a:extLst>
          </p:cNvPr>
          <p:cNvSpPr txBox="1">
            <a:spLocks/>
          </p:cNvSpPr>
          <p:nvPr userDrawn="1"/>
        </p:nvSpPr>
        <p:spPr>
          <a:xfrm>
            <a:off x="11360019" y="6369064"/>
            <a:ext cx="335911" cy="365125"/>
          </a:xfrm>
          <a:prstGeom prst="rect">
            <a:avLst/>
          </a:prstGeom>
          <a:solidFill>
            <a:srgbClr val="006668"/>
          </a:solidFill>
        </p:spPr>
        <p:txBody>
          <a:bodyPr vert="horz" lIns="0" tIns="45718" rIns="0" bIns="45718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sz="1100" b="1" smtClean="0">
                <a:solidFill>
                  <a:schemeClr val="bg1"/>
                </a:solidFill>
              </a:rPr>
              <a:pPr/>
              <a:t>‹#›</a:t>
            </a:fld>
            <a:endParaRPr lang="en-GB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872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3">
            <a:extLst>
              <a:ext uri="{FF2B5EF4-FFF2-40B4-BE49-F238E27FC236}">
                <a16:creationId xmlns:a16="http://schemas.microsoft.com/office/drawing/2014/main" id="{D5C833BC-89A8-4D28-9D63-F45F14D694BF}"/>
              </a:ext>
            </a:extLst>
          </p:cNvPr>
          <p:cNvSpPr/>
          <p:nvPr userDrawn="1"/>
        </p:nvSpPr>
        <p:spPr>
          <a:xfrm flipH="1">
            <a:off x="123991" y="124957"/>
            <a:ext cx="11953416" cy="4408003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7" h="24785">
                <a:moveTo>
                  <a:pt x="17" y="0"/>
                </a:moveTo>
                <a:lnTo>
                  <a:pt x="21617" y="0"/>
                </a:lnTo>
                <a:lnTo>
                  <a:pt x="21617" y="17322"/>
                </a:lnTo>
                <a:cubicBezTo>
                  <a:pt x="10919" y="19230"/>
                  <a:pt x="10221" y="28798"/>
                  <a:pt x="0" y="22875"/>
                </a:cubicBezTo>
                <a:cubicBezTo>
                  <a:pt x="6" y="15250"/>
                  <a:pt x="11" y="7625"/>
                  <a:pt x="17" y="0"/>
                </a:cubicBezTo>
                <a:close/>
              </a:path>
            </a:pathLst>
          </a:cu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US" sz="190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3" y="5603183"/>
            <a:ext cx="9144000" cy="355480"/>
          </a:xfrm>
        </p:spPr>
        <p:txBody>
          <a:bodyPr vert="horz" lIns="91434" tIns="45718" rIns="91434" bIns="45718" rtlCol="0">
            <a:spAutoFit/>
          </a:bodyPr>
          <a:lstStyle>
            <a:lvl1pPr marL="0" indent="0">
              <a:buNone/>
              <a:defRPr lang="en-GB" sz="1900" dirty="0">
                <a:solidFill>
                  <a:srgbClr val="006668"/>
                </a:solidFill>
                <a:latin typeface="+mn-lt"/>
              </a:defRPr>
            </a:lvl1pPr>
          </a:lstStyle>
          <a:p>
            <a:pPr marL="228574" lvl="0" indent="-228574"/>
            <a:r>
              <a:rPr lang="en-US" dirty="0"/>
              <a:t>Subtitle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83" y="4901461"/>
            <a:ext cx="10607039" cy="701731"/>
          </a:xfrm>
        </p:spPr>
        <p:txBody>
          <a:bodyPr vert="horz" lIns="91434" tIns="45718" rIns="91434" bIns="45718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33" y="4726452"/>
            <a:ext cx="72571" cy="1371600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3582240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3">
            <a:extLst>
              <a:ext uri="{FF2B5EF4-FFF2-40B4-BE49-F238E27FC236}">
                <a16:creationId xmlns:a16="http://schemas.microsoft.com/office/drawing/2014/main" id="{7F75D8AF-79DE-4E2B-A15F-8EC66948BC31}"/>
              </a:ext>
            </a:extLst>
          </p:cNvPr>
          <p:cNvSpPr/>
          <p:nvPr userDrawn="1"/>
        </p:nvSpPr>
        <p:spPr>
          <a:xfrm flipH="1" flipV="1">
            <a:off x="114597" y="4581508"/>
            <a:ext cx="11962815" cy="215268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  <a:gd name="connsiteX0" fmla="*/ 34 w 21634"/>
              <a:gd name="connsiteY0" fmla="*/ 0 h 36778"/>
              <a:gd name="connsiteX1" fmla="*/ 21634 w 21634"/>
              <a:gd name="connsiteY1" fmla="*/ 0 h 36778"/>
              <a:gd name="connsiteX2" fmla="*/ 21634 w 21634"/>
              <a:gd name="connsiteY2" fmla="*/ 17322 h 36778"/>
              <a:gd name="connsiteX3" fmla="*/ 0 w 21634"/>
              <a:gd name="connsiteY3" fmla="*/ 35787 h 36778"/>
              <a:gd name="connsiteX4" fmla="*/ 34 w 21634"/>
              <a:gd name="connsiteY4" fmla="*/ 0 h 36778"/>
              <a:gd name="connsiteX0" fmla="*/ 34 w 21634"/>
              <a:gd name="connsiteY0" fmla="*/ 0 h 41874"/>
              <a:gd name="connsiteX1" fmla="*/ 21634 w 21634"/>
              <a:gd name="connsiteY1" fmla="*/ 0 h 41874"/>
              <a:gd name="connsiteX2" fmla="*/ 21634 w 21634"/>
              <a:gd name="connsiteY2" fmla="*/ 17322 h 41874"/>
              <a:gd name="connsiteX3" fmla="*/ 0 w 21634"/>
              <a:gd name="connsiteY3" fmla="*/ 35787 h 41874"/>
              <a:gd name="connsiteX4" fmla="*/ 34 w 21634"/>
              <a:gd name="connsiteY4" fmla="*/ 0 h 41874"/>
              <a:gd name="connsiteX0" fmla="*/ 34 w 21634"/>
              <a:gd name="connsiteY0" fmla="*/ 0 h 42123"/>
              <a:gd name="connsiteX1" fmla="*/ 21634 w 21634"/>
              <a:gd name="connsiteY1" fmla="*/ 0 h 42123"/>
              <a:gd name="connsiteX2" fmla="*/ 21634 w 21634"/>
              <a:gd name="connsiteY2" fmla="*/ 17322 h 42123"/>
              <a:gd name="connsiteX3" fmla="*/ 0 w 21634"/>
              <a:gd name="connsiteY3" fmla="*/ 35787 h 42123"/>
              <a:gd name="connsiteX4" fmla="*/ 34 w 21634"/>
              <a:gd name="connsiteY4" fmla="*/ 0 h 4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34" h="42123">
                <a:moveTo>
                  <a:pt x="34" y="0"/>
                </a:moveTo>
                <a:lnTo>
                  <a:pt x="21634" y="0"/>
                </a:lnTo>
                <a:lnTo>
                  <a:pt x="21634" y="17322"/>
                </a:lnTo>
                <a:cubicBezTo>
                  <a:pt x="10970" y="21444"/>
                  <a:pt x="9198" y="56098"/>
                  <a:pt x="0" y="35787"/>
                </a:cubicBezTo>
                <a:cubicBezTo>
                  <a:pt x="6" y="28162"/>
                  <a:pt x="28" y="7625"/>
                  <a:pt x="34" y="0"/>
                </a:cubicBezTo>
                <a:close/>
              </a:path>
            </a:pathLst>
          </a:cu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US" sz="190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92" y="1611386"/>
            <a:ext cx="9666513" cy="746847"/>
          </a:xfrm>
        </p:spPr>
        <p:txBody>
          <a:bodyPr anchor="t">
            <a:noAutofit/>
          </a:bodyPr>
          <a:lstStyle>
            <a:lvl1pPr>
              <a:defRPr sz="4800" spc="-15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Header 1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92" y="2464438"/>
            <a:ext cx="9666513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rgbClr val="006668"/>
                </a:solidFill>
              </a:defRPr>
            </a:lvl1pPr>
            <a:lvl2pPr marL="45714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9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435433" y="1532049"/>
            <a:ext cx="72571" cy="1371600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GB" sz="19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11360019" y="6369053"/>
            <a:ext cx="335911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11360019" y="6369064"/>
            <a:ext cx="335911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45718" rIns="0" bIns="45718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sz="1100" b="1" smtClean="0">
                <a:solidFill>
                  <a:schemeClr val="tx1"/>
                </a:solidFill>
              </a:rPr>
              <a:pPr/>
              <a:t>‹#›</a:t>
            </a:fld>
            <a:endParaRPr lang="en-GB" sz="1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219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cte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9" y="6369053"/>
            <a:ext cx="335911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9" y="6369064"/>
            <a:ext cx="335911" cy="365125"/>
          </a:xfrm>
          <a:prstGeom prst="rect">
            <a:avLst/>
          </a:prstGeom>
          <a:solidFill>
            <a:srgbClr val="006668"/>
          </a:solidFill>
        </p:spPr>
        <p:txBody>
          <a:bodyPr vert="horz" lIns="0" tIns="45718" rIns="0" bIns="45718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sz="1100" b="1" smtClean="0">
                <a:solidFill>
                  <a:schemeClr val="bg1"/>
                </a:solidFill>
              </a:rPr>
              <a:pPr/>
              <a:t>‹#›</a:t>
            </a:fld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58E3AAF-44AA-41E0-AE18-8B461598AD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6317" y="1825625"/>
            <a:ext cx="5306787" cy="435133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FC1B8B60-5429-4EF9-93D0-2CCCF562B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8901" y="1825625"/>
            <a:ext cx="5181600" cy="435133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70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gut amb llegenda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9" y="6369053"/>
            <a:ext cx="335911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9" y="6369064"/>
            <a:ext cx="335911" cy="365125"/>
          </a:xfrm>
          <a:prstGeom prst="rect">
            <a:avLst/>
          </a:prstGeom>
          <a:solidFill>
            <a:srgbClr val="006668"/>
          </a:solidFill>
        </p:spPr>
        <p:txBody>
          <a:bodyPr vert="horz" lIns="0" tIns="45718" rIns="0" bIns="45718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sz="1100" b="1" smtClean="0">
                <a:solidFill>
                  <a:schemeClr val="bg1"/>
                </a:solidFill>
              </a:rPr>
              <a:pPr/>
              <a:t>‹#›</a:t>
            </a:fld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2" y="734056"/>
            <a:ext cx="3932237" cy="1089529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2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7" indent="0">
              <a:buNone/>
              <a:defRPr sz="1500"/>
            </a:lvl2pPr>
            <a:lvl3pPr marL="914294" indent="0">
              <a:buNone/>
              <a:defRPr sz="1200"/>
            </a:lvl3pPr>
            <a:lvl4pPr marL="1371440" indent="0">
              <a:buNone/>
              <a:defRPr sz="1100"/>
            </a:lvl4pPr>
            <a:lvl5pPr marL="1828588" indent="0">
              <a:buNone/>
              <a:defRPr sz="1100"/>
            </a:lvl5pPr>
            <a:lvl6pPr marL="2285734" indent="0">
              <a:buNone/>
              <a:defRPr sz="1100"/>
            </a:lvl6pPr>
            <a:lvl7pPr marL="2742882" indent="0">
              <a:buNone/>
              <a:defRPr sz="1100"/>
            </a:lvl7pPr>
            <a:lvl8pPr marL="3200027" indent="0">
              <a:buNone/>
              <a:defRPr sz="1100"/>
            </a:lvl8pPr>
            <a:lvl9pPr marL="3657175" indent="0">
              <a:buNone/>
              <a:defRPr sz="1100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43535EE-90E2-422C-B7AC-4D346E8D6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500228"/>
            <a:ext cx="6172200" cy="536877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24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tge amb llegenda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9" y="6369053"/>
            <a:ext cx="335911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9" y="6369064"/>
            <a:ext cx="335911" cy="365125"/>
          </a:xfrm>
          <a:prstGeom prst="rect">
            <a:avLst/>
          </a:prstGeom>
          <a:solidFill>
            <a:srgbClr val="006668"/>
          </a:solidFill>
        </p:spPr>
        <p:txBody>
          <a:bodyPr vert="horz" lIns="0" tIns="45718" rIns="0" bIns="45718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sz="1100" b="1" smtClean="0">
                <a:solidFill>
                  <a:schemeClr val="bg1"/>
                </a:solidFill>
              </a:rPr>
              <a:pPr/>
              <a:t>‹#›</a:t>
            </a:fld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2" y="734056"/>
            <a:ext cx="3932237" cy="1089529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2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7" indent="0">
              <a:buNone/>
              <a:defRPr sz="1500"/>
            </a:lvl2pPr>
            <a:lvl3pPr marL="914294" indent="0">
              <a:buNone/>
              <a:defRPr sz="1200"/>
            </a:lvl3pPr>
            <a:lvl4pPr marL="1371440" indent="0">
              <a:buNone/>
              <a:defRPr sz="1100"/>
            </a:lvl4pPr>
            <a:lvl5pPr marL="1828588" indent="0">
              <a:buNone/>
              <a:defRPr sz="1100"/>
            </a:lvl5pPr>
            <a:lvl6pPr marL="2285734" indent="0">
              <a:buNone/>
              <a:defRPr sz="1100"/>
            </a:lvl6pPr>
            <a:lvl7pPr marL="2742882" indent="0">
              <a:buNone/>
              <a:defRPr sz="1100"/>
            </a:lvl7pPr>
            <a:lvl8pPr marL="3200027" indent="0">
              <a:buNone/>
              <a:defRPr sz="1100"/>
            </a:lvl8pPr>
            <a:lvl9pPr marL="3657175" indent="0">
              <a:buNone/>
              <a:defRPr sz="1100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31CB29F-0BE0-476F-B57A-7638E9BFA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500228"/>
            <a:ext cx="6172200" cy="5368773"/>
          </a:xfrm>
        </p:spPr>
        <p:txBody>
          <a:bodyPr/>
          <a:lstStyle>
            <a:lvl1pPr marL="0" indent="0">
              <a:buNone/>
              <a:defRPr sz="3200"/>
            </a:lvl1pPr>
            <a:lvl2pPr marL="457147" indent="0">
              <a:buNone/>
              <a:defRPr sz="2800"/>
            </a:lvl2pPr>
            <a:lvl3pPr marL="914294" indent="0">
              <a:buNone/>
              <a:defRPr sz="2400"/>
            </a:lvl3pPr>
            <a:lvl4pPr marL="1371440" indent="0">
              <a:buNone/>
              <a:defRPr sz="2000"/>
            </a:lvl4pPr>
            <a:lvl5pPr marL="1828588" indent="0">
              <a:buNone/>
              <a:defRPr sz="2000"/>
            </a:lvl5pPr>
            <a:lvl6pPr marL="2285734" indent="0">
              <a:buNone/>
              <a:defRPr sz="2000"/>
            </a:lvl6pPr>
            <a:lvl7pPr marL="2742882" indent="0">
              <a:buNone/>
              <a:defRPr sz="2000"/>
            </a:lvl7pPr>
            <a:lvl8pPr marL="3200027" indent="0">
              <a:buNone/>
              <a:defRPr sz="2000"/>
            </a:lvl8pPr>
            <a:lvl9pPr marL="3657175" indent="0">
              <a:buNone/>
              <a:defRPr sz="20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996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432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46C0F6-F728-4FF0-A7F3-F6AECCD35B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652" y="136533"/>
            <a:ext cx="11950701" cy="6584951"/>
          </a:xfrm>
          <a:solidFill>
            <a:schemeClr val="bg1">
              <a:lumMod val="95000"/>
            </a:schemeClr>
          </a:solidFill>
        </p:spPr>
        <p:txBody>
          <a:bodyPr vert="horz" wrap="square" lIns="91434" tIns="45718" rIns="91434" bIns="45718" rtlCol="0" anchor="ctr" anchorCtr="1">
            <a:noAutofit/>
          </a:bodyPr>
          <a:lstStyle>
            <a:lvl1pPr marL="0" indent="0">
              <a:buNone/>
              <a:defRPr lang="en-GB" sz="1900"/>
            </a:lvl1pPr>
          </a:lstStyle>
          <a:p>
            <a:pPr marL="228574" lvl="0" indent="-228574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DAD220-8CE3-4FF4-957A-1E24442C65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87501" y="4019822"/>
            <a:ext cx="10033000" cy="1242049"/>
          </a:xfrm>
          <a:solidFill>
            <a:schemeClr val="tx1">
              <a:alpha val="68000"/>
            </a:schemeClr>
          </a:solidFill>
        </p:spPr>
        <p:txBody>
          <a:bodyPr lIns="274300" tIns="274300" rIns="274300" bIns="274300" anchor="ctr">
            <a:spAutoFit/>
          </a:bodyPr>
          <a:lstStyle>
            <a:lvl1pPr marL="0" indent="0">
              <a:lnSpc>
                <a:spcPct val="100000"/>
              </a:lnSpc>
              <a:buNone/>
              <a:defRPr sz="19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8FDDD78-44AA-4B92-90B8-DFC56D688C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6557" y="3269345"/>
            <a:ext cx="1155367" cy="2575963"/>
          </a:xfrm>
          <a:noFill/>
        </p:spPr>
        <p:txBody>
          <a:bodyPr wrap="square" lIns="182866" tIns="182866" rIns="182866" bIns="91434">
            <a:spAutoFit/>
          </a:bodyPr>
          <a:lstStyle>
            <a:lvl1pPr marL="0" indent="0">
              <a:buNone/>
              <a:defRPr sz="16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0283712C-6C33-4303-985C-6493AAFAF40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93B617-BDEC-4471-BF16-3ADF8D92DD69}"/>
              </a:ext>
            </a:extLst>
          </p:cNvPr>
          <p:cNvSpPr/>
          <p:nvPr userDrawn="1"/>
        </p:nvSpPr>
        <p:spPr>
          <a:xfrm>
            <a:off x="11360019" y="6369053"/>
            <a:ext cx="335911" cy="4889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3D238BD-C38B-4BEB-92A5-657AAB9C5351}"/>
              </a:ext>
            </a:extLst>
          </p:cNvPr>
          <p:cNvSpPr txBox="1">
            <a:spLocks/>
          </p:cNvSpPr>
          <p:nvPr userDrawn="1"/>
        </p:nvSpPr>
        <p:spPr>
          <a:xfrm>
            <a:off x="11360019" y="6369064"/>
            <a:ext cx="335911" cy="365125"/>
          </a:xfrm>
          <a:prstGeom prst="rect">
            <a:avLst/>
          </a:prstGeom>
          <a:solidFill>
            <a:srgbClr val="006668"/>
          </a:solidFill>
        </p:spPr>
        <p:txBody>
          <a:bodyPr vert="horz" lIns="0" tIns="45718" rIns="0" bIns="45718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sz="1100" b="1" smtClean="0">
                <a:solidFill>
                  <a:schemeClr val="bg1"/>
                </a:solidFill>
              </a:rPr>
              <a:pPr/>
              <a:t>‹#›</a:t>
            </a:fld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81040-AE93-4763-96F3-062F0F2D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314F9CD-0693-4A94-A67A-F71413300A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" y="0"/>
            <a:ext cx="12191999" cy="3962400"/>
          </a:xfrm>
          <a:solidFill>
            <a:schemeClr val="bg1">
              <a:lumMod val="95000"/>
            </a:schemeClr>
          </a:solidFill>
        </p:spPr>
        <p:txBody>
          <a:bodyPr vert="horz" wrap="square" lIns="91434" tIns="45718" rIns="91434" bIns="45718" rtlCol="0" anchor="ctr" anchorCtr="1">
            <a:noAutofit/>
          </a:bodyPr>
          <a:lstStyle>
            <a:lvl1pPr marL="0" indent="0">
              <a:buNone/>
              <a:defRPr lang="en-GB" sz="1900" dirty="0"/>
            </a:lvl1pPr>
          </a:lstStyle>
          <a:p>
            <a:pPr marL="228574" lvl="0" indent="-228574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3" y="5603183"/>
            <a:ext cx="9144000" cy="355480"/>
          </a:xfrm>
        </p:spPr>
        <p:txBody>
          <a:bodyPr vert="horz" lIns="91434" tIns="45718" rIns="91434" bIns="45718" rtlCol="0">
            <a:spAutoFit/>
          </a:bodyPr>
          <a:lstStyle>
            <a:lvl1pPr marL="0" indent="0">
              <a:buNone/>
              <a:defRPr lang="en-GB" sz="1900" dirty="0">
                <a:solidFill>
                  <a:srgbClr val="006668"/>
                </a:solidFill>
                <a:latin typeface="+mn-lt"/>
              </a:defRPr>
            </a:lvl1pPr>
          </a:lstStyle>
          <a:p>
            <a:pPr marL="228574" lvl="0" indent="-228574"/>
            <a:r>
              <a:rPr lang="en-US" dirty="0"/>
              <a:t>Subtitle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83" y="4901461"/>
            <a:ext cx="10607039" cy="701731"/>
          </a:xfrm>
        </p:spPr>
        <p:txBody>
          <a:bodyPr vert="horz" lIns="91434" tIns="45718" rIns="91434" bIns="45718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33" y="4726452"/>
            <a:ext cx="72571" cy="1371600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GB" sz="19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386286-CEE2-E94A-BBC0-0A3723EB14DE}"/>
              </a:ext>
            </a:extLst>
          </p:cNvPr>
          <p:cNvSpPr/>
          <p:nvPr userDrawn="1"/>
        </p:nvSpPr>
        <p:spPr>
          <a:xfrm>
            <a:off x="11008899" y="6220325"/>
            <a:ext cx="866272" cy="637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US" sz="1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757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7C719AD2-39D2-425C-90E5-8FD2D783AD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34" tIns="45718" rIns="91434" bIns="45718" rtlCol="0" anchor="ctr" anchorCtr="1">
            <a:noAutofit/>
          </a:bodyPr>
          <a:lstStyle>
            <a:lvl1pPr marL="0" indent="0">
              <a:buNone/>
              <a:defRPr lang="en-GB" sz="1900"/>
            </a:lvl1pPr>
          </a:lstStyle>
          <a:p>
            <a:pPr marL="228574" lvl="0" indent="-228574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3" y="4901461"/>
            <a:ext cx="4907643" cy="701731"/>
          </a:xfrm>
        </p:spPr>
        <p:txBody>
          <a:bodyPr vert="horz" wrap="square" lIns="91434" tIns="45718" rIns="91434" bIns="45718" rtlCol="0" anchor="b">
            <a:spAutoFit/>
          </a:bodyPr>
          <a:lstStyle>
            <a:lvl1pPr>
              <a:defRPr lang="en-GB" sz="4400" b="1" spc="-151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Thank You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192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8B934246-87B1-4444-9DCA-06622CAD55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3992" y="124956"/>
            <a:ext cx="11944013" cy="4372387"/>
          </a:xfrm>
          <a:custGeom>
            <a:avLst/>
            <a:gdLst>
              <a:gd name="connsiteX0" fmla="*/ 0 w 11944014"/>
              <a:gd name="connsiteY0" fmla="*/ 0 h 4372387"/>
              <a:gd name="connsiteX1" fmla="*/ 11944014 w 11944014"/>
              <a:gd name="connsiteY1" fmla="*/ 0 h 4372387"/>
              <a:gd name="connsiteX2" fmla="*/ 11944014 w 11944014"/>
              <a:gd name="connsiteY2" fmla="*/ 4064314 h 4372387"/>
              <a:gd name="connsiteX3" fmla="*/ 11419539 w 11944014"/>
              <a:gd name="connsiteY3" fmla="*/ 4152711 h 4372387"/>
              <a:gd name="connsiteX4" fmla="*/ 4857299 w 11944014"/>
              <a:gd name="connsiteY4" fmla="*/ 3772522 h 4372387"/>
              <a:gd name="connsiteX5" fmla="*/ 510557 w 11944014"/>
              <a:gd name="connsiteY5" fmla="*/ 3115117 h 4372387"/>
              <a:gd name="connsiteX6" fmla="*/ 0 w 11944014"/>
              <a:gd name="connsiteY6" fmla="*/ 3085767 h 437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4014" h="4372387">
                <a:moveTo>
                  <a:pt x="0" y="0"/>
                </a:moveTo>
                <a:lnTo>
                  <a:pt x="11944014" y="0"/>
                </a:lnTo>
                <a:lnTo>
                  <a:pt x="11944014" y="4064314"/>
                </a:lnTo>
                <a:lnTo>
                  <a:pt x="11419539" y="4152711"/>
                </a:lnTo>
                <a:cubicBezTo>
                  <a:pt x="10120431" y="4379826"/>
                  <a:pt x="8581267" y="4634432"/>
                  <a:pt x="4857299" y="3772522"/>
                </a:cubicBezTo>
                <a:cubicBezTo>
                  <a:pt x="3261016" y="3403063"/>
                  <a:pt x="1951876" y="3212078"/>
                  <a:pt x="510557" y="3115117"/>
                </a:cubicBezTo>
                <a:lnTo>
                  <a:pt x="0" y="30857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108823" tIns="54412" rIns="108823" bIns="54412" rtlCol="0" anchor="ctr" anchorCtr="1">
            <a:noAutofit/>
          </a:bodyPr>
          <a:lstStyle>
            <a:lvl1pPr marL="0" indent="0">
              <a:buNone/>
              <a:defRPr lang="en-GB" sz="2100" dirty="0"/>
            </a:lvl1pPr>
          </a:lstStyle>
          <a:p>
            <a:pPr marL="272057" lvl="0" indent="-272057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E99C6B2-05CE-48A7-8696-CEC64BE74DF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custGeom>
            <a:avLst/>
            <a:gdLst>
              <a:gd name="connsiteX0" fmla="*/ 123993 w 12192001"/>
              <a:gd name="connsiteY0" fmla="*/ 123993 h 6858000"/>
              <a:gd name="connsiteX1" fmla="*/ 123993 w 12192001"/>
              <a:gd name="connsiteY1" fmla="*/ 3209760 h 6858000"/>
              <a:gd name="connsiteX2" fmla="*/ 634550 w 12192001"/>
              <a:gd name="connsiteY2" fmla="*/ 3239110 h 6858000"/>
              <a:gd name="connsiteX3" fmla="*/ 4981292 w 12192001"/>
              <a:gd name="connsiteY3" fmla="*/ 3896515 h 6858000"/>
              <a:gd name="connsiteX4" fmla="*/ 11543532 w 12192001"/>
              <a:gd name="connsiteY4" fmla="*/ 4276704 h 6858000"/>
              <a:gd name="connsiteX5" fmla="*/ 12068007 w 12192001"/>
              <a:gd name="connsiteY5" fmla="*/ 4188307 h 6858000"/>
              <a:gd name="connsiteX6" fmla="*/ 12068007 w 12192001"/>
              <a:gd name="connsiteY6" fmla="*/ 123993 h 6858000"/>
              <a:gd name="connsiteX7" fmla="*/ 0 w 12192001"/>
              <a:gd name="connsiteY7" fmla="*/ 0 h 6858000"/>
              <a:gd name="connsiteX8" fmla="*/ 12192000 w 12192001"/>
              <a:gd name="connsiteY8" fmla="*/ 0 h 6858000"/>
              <a:gd name="connsiteX9" fmla="*/ 12192000 w 12192001"/>
              <a:gd name="connsiteY9" fmla="*/ 4167393 h 6858000"/>
              <a:gd name="connsiteX10" fmla="*/ 12192001 w 12192001"/>
              <a:gd name="connsiteY10" fmla="*/ 4167393 h 6858000"/>
              <a:gd name="connsiteX11" fmla="*/ 12192001 w 12192001"/>
              <a:gd name="connsiteY11" fmla="*/ 4799849 h 6858000"/>
              <a:gd name="connsiteX12" fmla="*/ 12192001 w 12192001"/>
              <a:gd name="connsiteY12" fmla="*/ 4950491 h 6858000"/>
              <a:gd name="connsiteX13" fmla="*/ 12192001 w 12192001"/>
              <a:gd name="connsiteY13" fmla="*/ 6858000 h 6858000"/>
              <a:gd name="connsiteX14" fmla="*/ 12192000 w 12192001"/>
              <a:gd name="connsiteY14" fmla="*/ 6858000 h 6858000"/>
              <a:gd name="connsiteX15" fmla="*/ 1 w 12192001"/>
              <a:gd name="connsiteY15" fmla="*/ 6858000 h 6858000"/>
              <a:gd name="connsiteX16" fmla="*/ 0 w 12192001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1" h="6858000">
                <a:moveTo>
                  <a:pt x="123993" y="123993"/>
                </a:moveTo>
                <a:lnTo>
                  <a:pt x="123993" y="3209760"/>
                </a:lnTo>
                <a:lnTo>
                  <a:pt x="634550" y="3239110"/>
                </a:lnTo>
                <a:cubicBezTo>
                  <a:pt x="2075869" y="3336071"/>
                  <a:pt x="3385009" y="3527056"/>
                  <a:pt x="4981292" y="3896515"/>
                </a:cubicBezTo>
                <a:cubicBezTo>
                  <a:pt x="8705260" y="4758425"/>
                  <a:pt x="10244424" y="4503819"/>
                  <a:pt x="11543532" y="4276704"/>
                </a:cubicBezTo>
                <a:lnTo>
                  <a:pt x="12068007" y="4188307"/>
                </a:lnTo>
                <a:lnTo>
                  <a:pt x="12068007" y="12399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167393"/>
                </a:lnTo>
                <a:lnTo>
                  <a:pt x="12192001" y="4167393"/>
                </a:lnTo>
                <a:lnTo>
                  <a:pt x="12192001" y="4799849"/>
                </a:lnTo>
                <a:lnTo>
                  <a:pt x="12192001" y="4950491"/>
                </a:lnTo>
                <a:lnTo>
                  <a:pt x="12192001" y="6858000"/>
                </a:lnTo>
                <a:lnTo>
                  <a:pt x="12192000" y="6858000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23" tIns="54412" rIns="108823" bIns="54412" rtlCol="0" anchor="ctr"/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2" y="4884091"/>
            <a:ext cx="9144000" cy="405357"/>
          </a:xfrm>
        </p:spPr>
        <p:txBody>
          <a:bodyPr vert="horz" lIns="108823" tIns="54412" rIns="108823" bIns="54412" rtlCol="0">
            <a:spAutoFit/>
          </a:bodyPr>
          <a:lstStyle>
            <a:lvl1pPr marL="0" indent="0">
              <a:buNone/>
              <a:defRPr lang="en-GB" sz="2100" dirty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marL="272057" lvl="0" indent="-272057"/>
            <a:r>
              <a:rPr lang="en-US" dirty="0"/>
              <a:t>Subtitle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7" y="4054005"/>
            <a:ext cx="10607039" cy="830089"/>
          </a:xfrm>
        </p:spPr>
        <p:txBody>
          <a:bodyPr vert="horz" lIns="108823" tIns="54412" rIns="108823" bIns="54412" rtlCol="0" anchor="b">
            <a:spAutoFit/>
          </a:bodyPr>
          <a:lstStyle>
            <a:lvl1pPr>
              <a:defRPr lang="en-GB" sz="5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8292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314F9CD-0693-4A94-A67A-F71413300A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" y="0"/>
            <a:ext cx="12191999" cy="3962400"/>
          </a:xfrm>
          <a:solidFill>
            <a:schemeClr val="bg1">
              <a:lumMod val="95000"/>
            </a:schemeClr>
          </a:solidFill>
        </p:spPr>
        <p:txBody>
          <a:bodyPr vert="horz" wrap="square" lIns="108823" tIns="54412" rIns="108823" bIns="54412" rtlCol="0" anchor="ctr" anchorCtr="1">
            <a:noAutofit/>
          </a:bodyPr>
          <a:lstStyle>
            <a:lvl1pPr marL="0" indent="0">
              <a:buNone/>
              <a:defRPr lang="en-GB" sz="2100" dirty="0"/>
            </a:lvl1pPr>
          </a:lstStyle>
          <a:p>
            <a:pPr marL="272057" lvl="0" indent="-272057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2" y="5603184"/>
            <a:ext cx="9144000" cy="405357"/>
          </a:xfrm>
        </p:spPr>
        <p:txBody>
          <a:bodyPr vert="horz" lIns="108823" tIns="54412" rIns="108823" bIns="54412" rtlCol="0">
            <a:spAutoFit/>
          </a:bodyPr>
          <a:lstStyle>
            <a:lvl1pPr marL="0" indent="0">
              <a:buNone/>
              <a:defRPr lang="en-GB" sz="2100" dirty="0">
                <a:solidFill>
                  <a:schemeClr val="accent3"/>
                </a:solidFill>
                <a:latin typeface="+mn-lt"/>
              </a:defRPr>
            </a:lvl1pPr>
          </a:lstStyle>
          <a:p>
            <a:pPr marL="272057" lvl="0" indent="-272057"/>
            <a:r>
              <a:rPr lang="en-US" dirty="0"/>
              <a:t>Subtitle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7" y="4773098"/>
            <a:ext cx="10607039" cy="830089"/>
          </a:xfrm>
        </p:spPr>
        <p:txBody>
          <a:bodyPr vert="horz" lIns="108823" tIns="54412" rIns="108823" bIns="54412" rtlCol="0" anchor="b">
            <a:spAutoFit/>
          </a:bodyPr>
          <a:lstStyle>
            <a:lvl1pPr>
              <a:defRPr lang="en-GB" sz="5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31" y="4726452"/>
            <a:ext cx="72572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23" tIns="54412" rIns="108823" bIns="54412" rtlCol="0" anchor="ctr"/>
          <a:lstStyle/>
          <a:p>
            <a:pPr algn="ctr" defTabSz="1088231"/>
            <a:endParaRPr lang="en-GB" sz="2100" dirty="0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386286-CEE2-E94A-BBC0-0A3723EB14DE}"/>
              </a:ext>
            </a:extLst>
          </p:cNvPr>
          <p:cNvSpPr/>
          <p:nvPr userDrawn="1"/>
        </p:nvSpPr>
        <p:spPr>
          <a:xfrm>
            <a:off x="11008899" y="6220325"/>
            <a:ext cx="866272" cy="637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23" tIns="54412" rIns="108823" bIns="54412" rtlCol="0" anchor="ctr"/>
          <a:lstStyle/>
          <a:p>
            <a:pPr algn="ctr" defTabSz="1088231"/>
            <a:endParaRPr lang="en-US" sz="2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1191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D24BA90-E7BA-471E-AA13-3329EDCD80A2}"/>
              </a:ext>
            </a:extLst>
          </p:cNvPr>
          <p:cNvSpPr/>
          <p:nvPr userDrawn="1"/>
        </p:nvSpPr>
        <p:spPr>
          <a:xfrm flipV="1">
            <a:off x="-1" y="-2"/>
            <a:ext cx="12192001" cy="6858003"/>
          </a:xfrm>
          <a:custGeom>
            <a:avLst/>
            <a:gdLst>
              <a:gd name="connsiteX0" fmla="*/ 9171734 w 12192001"/>
              <a:gd name="connsiteY0" fmla="*/ 2269381 h 6858003"/>
              <a:gd name="connsiteX1" fmla="*/ 4981292 w 12192001"/>
              <a:gd name="connsiteY1" fmla="*/ 1670903 h 6858003"/>
              <a:gd name="connsiteX2" fmla="*/ 634550 w 12192001"/>
              <a:gd name="connsiteY2" fmla="*/ 1013497 h 6858003"/>
              <a:gd name="connsiteX3" fmla="*/ 123993 w 12192001"/>
              <a:gd name="connsiteY3" fmla="*/ 984148 h 6858003"/>
              <a:gd name="connsiteX4" fmla="*/ 123993 w 12192001"/>
              <a:gd name="connsiteY4" fmla="*/ 123993 h 6858003"/>
              <a:gd name="connsiteX5" fmla="*/ 12068007 w 12192001"/>
              <a:gd name="connsiteY5" fmla="*/ 123993 h 6858003"/>
              <a:gd name="connsiteX6" fmla="*/ 12068007 w 12192001"/>
              <a:gd name="connsiteY6" fmla="*/ 1962695 h 6858003"/>
              <a:gd name="connsiteX7" fmla="*/ 11543532 w 12192001"/>
              <a:gd name="connsiteY7" fmla="*/ 2051091 h 6858003"/>
              <a:gd name="connsiteX8" fmla="*/ 9171734 w 12192001"/>
              <a:gd name="connsiteY8" fmla="*/ 2269381 h 6858003"/>
              <a:gd name="connsiteX9" fmla="*/ 1 w 12192001"/>
              <a:gd name="connsiteY9" fmla="*/ 6858003 h 6858003"/>
              <a:gd name="connsiteX10" fmla="*/ 12192001 w 12192001"/>
              <a:gd name="connsiteY10" fmla="*/ 6858003 h 6858003"/>
              <a:gd name="connsiteX11" fmla="*/ 12192001 w 12192001"/>
              <a:gd name="connsiteY11" fmla="*/ 2724879 h 6858003"/>
              <a:gd name="connsiteX12" fmla="*/ 12192001 w 12192001"/>
              <a:gd name="connsiteY12" fmla="*/ 2477360 h 6858003"/>
              <a:gd name="connsiteX13" fmla="*/ 12192001 w 12192001"/>
              <a:gd name="connsiteY13" fmla="*/ 1941781 h 6858003"/>
              <a:gd name="connsiteX14" fmla="*/ 12192000 w 12192001"/>
              <a:gd name="connsiteY14" fmla="*/ 1941781 h 6858003"/>
              <a:gd name="connsiteX15" fmla="*/ 12192000 w 12192001"/>
              <a:gd name="connsiteY15" fmla="*/ 0 h 6858003"/>
              <a:gd name="connsiteX16" fmla="*/ 0 w 12192001"/>
              <a:gd name="connsiteY16" fmla="*/ 0 h 6858003"/>
              <a:gd name="connsiteX17" fmla="*/ 0 w 12192001"/>
              <a:gd name="connsiteY17" fmla="*/ 6858000 h 6858003"/>
              <a:gd name="connsiteX18" fmla="*/ 1 w 12192001"/>
              <a:gd name="connsiteY18" fmla="*/ 6858000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1" h="6858003">
                <a:moveTo>
                  <a:pt x="9171734" y="2269381"/>
                </a:moveTo>
                <a:cubicBezTo>
                  <a:pt x="8159059" y="2253684"/>
                  <a:pt x="6843276" y="2101858"/>
                  <a:pt x="4981292" y="1670903"/>
                </a:cubicBezTo>
                <a:cubicBezTo>
                  <a:pt x="3385010" y="1301444"/>
                  <a:pt x="2075869" y="1110459"/>
                  <a:pt x="634550" y="1013497"/>
                </a:cubicBezTo>
                <a:lnTo>
                  <a:pt x="123993" y="984148"/>
                </a:lnTo>
                <a:lnTo>
                  <a:pt x="123993" y="123993"/>
                </a:lnTo>
                <a:lnTo>
                  <a:pt x="12068007" y="123993"/>
                </a:lnTo>
                <a:lnTo>
                  <a:pt x="12068007" y="1962695"/>
                </a:lnTo>
                <a:lnTo>
                  <a:pt x="11543532" y="2051091"/>
                </a:lnTo>
                <a:cubicBezTo>
                  <a:pt x="10893978" y="2164649"/>
                  <a:pt x="10184410" y="2285079"/>
                  <a:pt x="9171734" y="2269381"/>
                </a:cubicBezTo>
                <a:close/>
                <a:moveTo>
                  <a:pt x="1" y="6858003"/>
                </a:moveTo>
                <a:lnTo>
                  <a:pt x="12192001" y="6858003"/>
                </a:lnTo>
                <a:lnTo>
                  <a:pt x="12192001" y="2724879"/>
                </a:lnTo>
                <a:lnTo>
                  <a:pt x="12192001" y="2477360"/>
                </a:lnTo>
                <a:lnTo>
                  <a:pt x="12192001" y="1941781"/>
                </a:lnTo>
                <a:lnTo>
                  <a:pt x="12192000" y="1941781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lnTo>
                  <a:pt x="1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23" tIns="54412" rIns="108823" bIns="54412" rtlCol="0" anchor="ctr"/>
          <a:lstStyle/>
          <a:p>
            <a:pPr algn="ctr" defTabSz="1088231"/>
            <a:endParaRPr lang="en-GB" sz="2100" dirty="0">
              <a:solidFill>
                <a:prstClr val="white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467520A-F508-4AA5-BBCF-30AE2B312E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3992" y="4587882"/>
            <a:ext cx="11944013" cy="214677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108823" tIns="54412" rIns="108823" bIns="54412" rtlCol="0" anchor="ctr" anchorCtr="1">
            <a:noAutofit/>
          </a:bodyPr>
          <a:lstStyle>
            <a:lvl1pPr marL="0" indent="0">
              <a:buNone/>
              <a:defRPr lang="en-GB" sz="2100" dirty="0"/>
            </a:lvl1pPr>
          </a:lstStyle>
          <a:p>
            <a:pPr marL="272057" lvl="0" indent="-272057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9" y="1611386"/>
            <a:ext cx="9666513" cy="746847"/>
          </a:xfrm>
        </p:spPr>
        <p:txBody>
          <a:bodyPr anchor="t">
            <a:noAutofit/>
          </a:bodyPr>
          <a:lstStyle>
            <a:lvl1pPr>
              <a:defRPr sz="5700" spc="-17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Header 1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9" y="2464430"/>
            <a:ext cx="9666513" cy="263149"/>
          </a:xfrm>
        </p:spPr>
        <p:txBody>
          <a:bodyPr tIns="0" bIns="0">
            <a:spAutoFit/>
          </a:bodyPr>
          <a:lstStyle>
            <a:lvl1pPr marL="0" indent="0">
              <a:buNone/>
              <a:defRPr sz="1900">
                <a:solidFill>
                  <a:schemeClr val="accent3"/>
                </a:solidFill>
              </a:defRPr>
            </a:lvl1pPr>
            <a:lvl2pPr marL="54411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8823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63234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1764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7205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2646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80880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35292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435431" y="1532049"/>
            <a:ext cx="72572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23" tIns="54412" rIns="108823" bIns="54412" rtlCol="0" anchor="ctr"/>
          <a:lstStyle/>
          <a:p>
            <a:pPr algn="ctr" defTabSz="1088231"/>
            <a:endParaRPr lang="en-GB" sz="2100" dirty="0">
              <a:solidFill>
                <a:prstClr val="white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11360016" y="6369053"/>
            <a:ext cx="335909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2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54412" rIns="0" bIns="54412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b="1" smtClean="0">
                <a:solidFill>
                  <a:prstClr val="white"/>
                </a:solidFill>
              </a:rPr>
              <a:pPr/>
              <a:t>‹#›</a:t>
            </a:fld>
            <a:endParaRPr lang="en-GB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4859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A836EFBB-5449-47CB-96D6-CB08287F75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" y="0"/>
            <a:ext cx="12191999" cy="6858000"/>
          </a:xfrm>
          <a:solidFill>
            <a:schemeClr val="bg1">
              <a:lumMod val="95000"/>
            </a:schemeClr>
          </a:solidFill>
        </p:spPr>
        <p:txBody>
          <a:bodyPr vert="horz" wrap="square" lIns="108823" tIns="54412" rIns="108823" bIns="54412" rtlCol="0" anchor="ctr" anchorCtr="1">
            <a:noAutofit/>
          </a:bodyPr>
          <a:lstStyle>
            <a:lvl1pPr marL="0" indent="0">
              <a:buNone/>
              <a:defRPr lang="en-GB" sz="2100" dirty="0">
                <a:solidFill>
                  <a:schemeClr val="tx1"/>
                </a:solidFill>
              </a:defRPr>
            </a:lvl1pPr>
          </a:lstStyle>
          <a:p>
            <a:pPr marL="272057" lvl="0" indent="-272057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9" y="3860800"/>
            <a:ext cx="9666513" cy="1686720"/>
          </a:xfrm>
        </p:spPr>
        <p:txBody>
          <a:bodyPr anchor="b">
            <a:noAutofit/>
          </a:bodyPr>
          <a:lstStyle>
            <a:lvl1pPr>
              <a:defRPr sz="5700" spc="-17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Header 2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9" y="5610176"/>
            <a:ext cx="9666513" cy="263149"/>
          </a:xfrm>
        </p:spPr>
        <p:txBody>
          <a:bodyPr tIns="0" bIns="0">
            <a:spAutoFit/>
          </a:bodyPr>
          <a:lstStyle>
            <a:lvl1pPr marL="0" indent="0">
              <a:buNone/>
              <a:defRPr sz="1900">
                <a:solidFill>
                  <a:schemeClr val="bg1"/>
                </a:solidFill>
              </a:defRPr>
            </a:lvl1pPr>
            <a:lvl2pPr marL="54411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8823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63234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1764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7205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2646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80880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35292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68A07C-35C9-40A7-8487-9EAD314C595A}"/>
              </a:ext>
            </a:extLst>
          </p:cNvPr>
          <p:cNvSpPr/>
          <p:nvPr userDrawn="1"/>
        </p:nvSpPr>
        <p:spPr>
          <a:xfrm>
            <a:off x="11360016" y="6369053"/>
            <a:ext cx="335909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9143E8-1B27-4F08-9F20-BE30B14AC24E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2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54412" rIns="0" bIns="54412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b="1" smtClean="0">
                <a:solidFill>
                  <a:prstClr val="white"/>
                </a:solidFill>
              </a:rPr>
              <a:pPr/>
              <a:t>‹#›</a:t>
            </a:fld>
            <a:endParaRPr lang="en-GB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8675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ol i objecte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3"/>
            <a:ext cx="335909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2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54412" rIns="0" bIns="54412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b="1" smtClean="0">
                <a:solidFill>
                  <a:prstClr val="white"/>
                </a:solidFill>
              </a:rPr>
              <a:pPr/>
              <a:t>‹#›</a:t>
            </a:fld>
            <a:endParaRPr lang="en-GB" b="1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B7F86AE-7774-0B40-8944-DF91C77B0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9" y="1463041"/>
            <a:ext cx="8030935" cy="477009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715"/>
              </a:spcBef>
              <a:spcAft>
                <a:spcPts val="1428"/>
              </a:spcAft>
              <a:defRPr sz="2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715"/>
              </a:spcBef>
              <a:spcAft>
                <a:spcPts val="1428"/>
              </a:spcAft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715"/>
              </a:spcBef>
              <a:spcAft>
                <a:spcPts val="1428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</p:txBody>
      </p:sp>
    </p:spTree>
    <p:extLst>
      <p:ext uri="{BB962C8B-B14F-4D97-AF65-F5344CB8AC3E}">
        <p14:creationId xmlns:p14="http://schemas.microsoft.com/office/powerpoint/2010/main" val="15180327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6" y="445277"/>
            <a:ext cx="11174187" cy="700823"/>
          </a:xfrm>
        </p:spPr>
        <p:txBody>
          <a:bodyPr vert="horz" wrap="square" lIns="108823" tIns="54412" rIns="108823" bIns="54412" rtlCol="0" anchor="ctr">
            <a:spAutoFit/>
          </a:bodyPr>
          <a:lstStyle>
            <a:lvl1pPr>
              <a:defRPr lang="en-GB" sz="4300" spc="-72" dirty="0"/>
            </a:lvl1pPr>
          </a:lstStyle>
          <a:p>
            <a:pPr lvl="0"/>
            <a:r>
              <a:rPr lang="ca-ES"/>
              <a:t>Feu clic aquí per editar l'estil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18346-1C0B-46DB-AAA6-71C865DE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9" y="1463041"/>
            <a:ext cx="8030935" cy="477009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715"/>
              </a:spcBef>
              <a:spcAft>
                <a:spcPts val="1428"/>
              </a:spcAft>
              <a:defRPr sz="2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715"/>
              </a:spcBef>
              <a:spcAft>
                <a:spcPts val="1428"/>
              </a:spcAft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715"/>
              </a:spcBef>
              <a:spcAft>
                <a:spcPts val="1428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7821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328109-BF43-024A-B25B-C69E4098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506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3"/>
            <a:ext cx="335909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2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54412" rIns="0" bIns="54412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b="1" smtClean="0">
                <a:solidFill>
                  <a:prstClr val="white"/>
                </a:solidFill>
              </a:rPr>
              <a:pPr/>
              <a:t>‹#›</a:t>
            </a:fld>
            <a:endParaRPr lang="en-GB" b="1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1F05F3BA-65F5-4621-807B-C8B857D01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8903" y="1463349"/>
            <a:ext cx="5181600" cy="487003"/>
          </a:xfrm>
        </p:spPr>
        <p:txBody>
          <a:bodyPr anchor="b">
            <a:normAutofit/>
          </a:bodyPr>
          <a:lstStyle>
            <a:lvl1pPr marL="0" indent="0">
              <a:buNone/>
              <a:defRPr sz="1900" b="1">
                <a:solidFill>
                  <a:schemeClr val="accent6"/>
                </a:solidFill>
              </a:defRPr>
            </a:lvl1pPr>
            <a:lvl2pPr marL="544116" indent="0">
              <a:buNone/>
              <a:defRPr sz="2400" b="1"/>
            </a:lvl2pPr>
            <a:lvl3pPr marL="1088231" indent="0">
              <a:buNone/>
              <a:defRPr sz="2100" b="1"/>
            </a:lvl3pPr>
            <a:lvl4pPr marL="1632346" indent="0">
              <a:buNone/>
              <a:defRPr sz="1900" b="1"/>
            </a:lvl4pPr>
            <a:lvl5pPr marL="2176464" indent="0">
              <a:buNone/>
              <a:defRPr sz="1900" b="1"/>
            </a:lvl5pPr>
            <a:lvl6pPr marL="2720577" indent="0">
              <a:buNone/>
              <a:defRPr sz="1900" b="1"/>
            </a:lvl6pPr>
            <a:lvl7pPr marL="3264693" indent="0">
              <a:buNone/>
              <a:defRPr sz="1900" b="1"/>
            </a:lvl7pPr>
            <a:lvl8pPr marL="3808807" indent="0">
              <a:buNone/>
              <a:defRPr sz="1900" b="1"/>
            </a:lvl8pPr>
            <a:lvl9pPr marL="4352926" indent="0">
              <a:buNone/>
              <a:defRPr sz="1900" b="1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CDF89E18-CCB2-4D69-AB77-CAB656EC2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8901" y="2149311"/>
            <a:ext cx="5181600" cy="4040352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86F9159-693C-4325-939A-8C6869B22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316" y="1463349"/>
            <a:ext cx="5306787" cy="487003"/>
          </a:xfrm>
        </p:spPr>
        <p:txBody>
          <a:bodyPr anchor="b">
            <a:normAutofit/>
          </a:bodyPr>
          <a:lstStyle>
            <a:lvl1pPr marL="0" indent="0">
              <a:buNone/>
              <a:defRPr sz="1900" b="1">
                <a:solidFill>
                  <a:schemeClr val="accent3"/>
                </a:solidFill>
              </a:defRPr>
            </a:lvl1pPr>
            <a:lvl2pPr marL="544116" indent="0">
              <a:buNone/>
              <a:defRPr sz="2400" b="1"/>
            </a:lvl2pPr>
            <a:lvl3pPr marL="1088231" indent="0">
              <a:buNone/>
              <a:defRPr sz="2100" b="1"/>
            </a:lvl3pPr>
            <a:lvl4pPr marL="1632346" indent="0">
              <a:buNone/>
              <a:defRPr sz="1900" b="1"/>
            </a:lvl4pPr>
            <a:lvl5pPr marL="2176464" indent="0">
              <a:buNone/>
              <a:defRPr sz="1900" b="1"/>
            </a:lvl5pPr>
            <a:lvl6pPr marL="2720577" indent="0">
              <a:buNone/>
              <a:defRPr sz="1900" b="1"/>
            </a:lvl6pPr>
            <a:lvl7pPr marL="3264693" indent="0">
              <a:buNone/>
              <a:defRPr sz="1900" b="1"/>
            </a:lvl7pPr>
            <a:lvl8pPr marL="3808807" indent="0">
              <a:buNone/>
              <a:defRPr sz="1900" b="1"/>
            </a:lvl8pPr>
            <a:lvl9pPr marL="4352926" indent="0">
              <a:buNone/>
              <a:defRPr sz="1900" b="1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BEA361C8-0231-48E8-965E-6BB6D606C9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6316" y="2149311"/>
            <a:ext cx="5306789" cy="4040352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1877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0" y="1509627"/>
            <a:ext cx="4900387" cy="334508"/>
          </a:xfrm>
        </p:spPr>
        <p:txBody>
          <a:bodyPr>
            <a:noAutofit/>
          </a:bodyPr>
          <a:lstStyle>
            <a:lvl1pPr marL="0" indent="0" algn="l">
              <a:buNone/>
              <a:defRPr sz="19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20116" y="1509627"/>
            <a:ext cx="4900387" cy="334508"/>
          </a:xfrm>
        </p:spPr>
        <p:txBody>
          <a:bodyPr>
            <a:noAutofit/>
          </a:bodyPr>
          <a:lstStyle>
            <a:lvl1pPr marL="0" indent="0" algn="l">
              <a:buNone/>
              <a:defRPr sz="1900" b="1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1500" y="2156694"/>
            <a:ext cx="4900387" cy="3561943"/>
          </a:xfrm>
        </p:spPr>
        <p:txBody>
          <a:bodyPr>
            <a:noAutofit/>
          </a:bodyPr>
          <a:lstStyle>
            <a:lvl1pPr marL="0" indent="0" algn="l">
              <a:buNone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20116" y="2156694"/>
            <a:ext cx="4900387" cy="3561943"/>
          </a:xfrm>
        </p:spPr>
        <p:txBody>
          <a:bodyPr>
            <a:noAutofit/>
          </a:bodyPr>
          <a:lstStyle>
            <a:lvl1pPr marL="0" indent="0" algn="l">
              <a:buNone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FB9F81-CC7F-5244-95A6-279BE4B5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6" y="445277"/>
            <a:ext cx="11174187" cy="700823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580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D24BA90-E7BA-471E-AA13-3329EDCD80A2}"/>
              </a:ext>
            </a:extLst>
          </p:cNvPr>
          <p:cNvSpPr/>
          <p:nvPr userDrawn="1"/>
        </p:nvSpPr>
        <p:spPr>
          <a:xfrm flipV="1">
            <a:off x="-1" y="-2"/>
            <a:ext cx="12192001" cy="6858003"/>
          </a:xfrm>
          <a:custGeom>
            <a:avLst/>
            <a:gdLst>
              <a:gd name="connsiteX0" fmla="*/ 9171734 w 12192001"/>
              <a:gd name="connsiteY0" fmla="*/ 2269381 h 6858003"/>
              <a:gd name="connsiteX1" fmla="*/ 4981292 w 12192001"/>
              <a:gd name="connsiteY1" fmla="*/ 1670903 h 6858003"/>
              <a:gd name="connsiteX2" fmla="*/ 634550 w 12192001"/>
              <a:gd name="connsiteY2" fmla="*/ 1013497 h 6858003"/>
              <a:gd name="connsiteX3" fmla="*/ 123993 w 12192001"/>
              <a:gd name="connsiteY3" fmla="*/ 984148 h 6858003"/>
              <a:gd name="connsiteX4" fmla="*/ 123993 w 12192001"/>
              <a:gd name="connsiteY4" fmla="*/ 123993 h 6858003"/>
              <a:gd name="connsiteX5" fmla="*/ 12068007 w 12192001"/>
              <a:gd name="connsiteY5" fmla="*/ 123993 h 6858003"/>
              <a:gd name="connsiteX6" fmla="*/ 12068007 w 12192001"/>
              <a:gd name="connsiteY6" fmla="*/ 1962695 h 6858003"/>
              <a:gd name="connsiteX7" fmla="*/ 11543532 w 12192001"/>
              <a:gd name="connsiteY7" fmla="*/ 2051091 h 6858003"/>
              <a:gd name="connsiteX8" fmla="*/ 9171734 w 12192001"/>
              <a:gd name="connsiteY8" fmla="*/ 2269381 h 6858003"/>
              <a:gd name="connsiteX9" fmla="*/ 1 w 12192001"/>
              <a:gd name="connsiteY9" fmla="*/ 6858003 h 6858003"/>
              <a:gd name="connsiteX10" fmla="*/ 12192001 w 12192001"/>
              <a:gd name="connsiteY10" fmla="*/ 6858003 h 6858003"/>
              <a:gd name="connsiteX11" fmla="*/ 12192001 w 12192001"/>
              <a:gd name="connsiteY11" fmla="*/ 2724879 h 6858003"/>
              <a:gd name="connsiteX12" fmla="*/ 12192001 w 12192001"/>
              <a:gd name="connsiteY12" fmla="*/ 2477360 h 6858003"/>
              <a:gd name="connsiteX13" fmla="*/ 12192001 w 12192001"/>
              <a:gd name="connsiteY13" fmla="*/ 1941781 h 6858003"/>
              <a:gd name="connsiteX14" fmla="*/ 12192000 w 12192001"/>
              <a:gd name="connsiteY14" fmla="*/ 1941781 h 6858003"/>
              <a:gd name="connsiteX15" fmla="*/ 12192000 w 12192001"/>
              <a:gd name="connsiteY15" fmla="*/ 0 h 6858003"/>
              <a:gd name="connsiteX16" fmla="*/ 0 w 12192001"/>
              <a:gd name="connsiteY16" fmla="*/ 0 h 6858003"/>
              <a:gd name="connsiteX17" fmla="*/ 0 w 12192001"/>
              <a:gd name="connsiteY17" fmla="*/ 6858000 h 6858003"/>
              <a:gd name="connsiteX18" fmla="*/ 1 w 12192001"/>
              <a:gd name="connsiteY18" fmla="*/ 6858000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1" h="6858003">
                <a:moveTo>
                  <a:pt x="9171734" y="2269381"/>
                </a:moveTo>
                <a:cubicBezTo>
                  <a:pt x="8159059" y="2253684"/>
                  <a:pt x="6843276" y="2101858"/>
                  <a:pt x="4981292" y="1670903"/>
                </a:cubicBezTo>
                <a:cubicBezTo>
                  <a:pt x="3385010" y="1301444"/>
                  <a:pt x="2075869" y="1110459"/>
                  <a:pt x="634550" y="1013497"/>
                </a:cubicBezTo>
                <a:lnTo>
                  <a:pt x="123993" y="984148"/>
                </a:lnTo>
                <a:lnTo>
                  <a:pt x="123993" y="123993"/>
                </a:lnTo>
                <a:lnTo>
                  <a:pt x="12068007" y="123993"/>
                </a:lnTo>
                <a:lnTo>
                  <a:pt x="12068007" y="1962695"/>
                </a:lnTo>
                <a:lnTo>
                  <a:pt x="11543532" y="2051091"/>
                </a:lnTo>
                <a:cubicBezTo>
                  <a:pt x="10893978" y="2164649"/>
                  <a:pt x="10184410" y="2285079"/>
                  <a:pt x="9171734" y="2269381"/>
                </a:cubicBezTo>
                <a:close/>
                <a:moveTo>
                  <a:pt x="1" y="6858003"/>
                </a:moveTo>
                <a:lnTo>
                  <a:pt x="12192001" y="6858003"/>
                </a:lnTo>
                <a:lnTo>
                  <a:pt x="12192001" y="2724879"/>
                </a:lnTo>
                <a:lnTo>
                  <a:pt x="12192001" y="2477360"/>
                </a:lnTo>
                <a:lnTo>
                  <a:pt x="12192001" y="1941781"/>
                </a:lnTo>
                <a:lnTo>
                  <a:pt x="12192000" y="1941781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lnTo>
                  <a:pt x="1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GB" sz="1900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467520A-F508-4AA5-BBCF-30AE2B312E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3995" y="4587891"/>
            <a:ext cx="11944015" cy="214677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34" tIns="45718" rIns="91434" bIns="45718" rtlCol="0" anchor="ctr" anchorCtr="1">
            <a:noAutofit/>
          </a:bodyPr>
          <a:lstStyle>
            <a:lvl1pPr marL="0" indent="0">
              <a:buNone/>
              <a:defRPr lang="en-GB" sz="1900" dirty="0"/>
            </a:lvl1pPr>
          </a:lstStyle>
          <a:p>
            <a:pPr marL="228574" lvl="0" indent="-228574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92" y="1611386"/>
            <a:ext cx="9666513" cy="746847"/>
          </a:xfrm>
        </p:spPr>
        <p:txBody>
          <a:bodyPr anchor="t">
            <a:noAutofit/>
          </a:bodyPr>
          <a:lstStyle>
            <a:lvl1pPr>
              <a:defRPr sz="4800" spc="-15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Header 1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92" y="2464438"/>
            <a:ext cx="9666513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rgbClr val="006668"/>
                </a:solidFill>
              </a:defRPr>
            </a:lvl1pPr>
            <a:lvl2pPr marL="45714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9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435433" y="1487661"/>
            <a:ext cx="72571" cy="1371600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rtlCol="0" anchor="ctr"/>
          <a:lstStyle/>
          <a:p>
            <a:pPr algn="ctr"/>
            <a:endParaRPr lang="en-GB" sz="19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11360019" y="6369053"/>
            <a:ext cx="335911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11360019" y="6369064"/>
            <a:ext cx="335911" cy="365125"/>
          </a:xfrm>
          <a:prstGeom prst="rect">
            <a:avLst/>
          </a:prstGeom>
          <a:solidFill>
            <a:srgbClr val="006668"/>
          </a:solidFill>
        </p:spPr>
        <p:txBody>
          <a:bodyPr vert="horz" lIns="0" tIns="45718" rIns="0" bIns="45718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sz="1100" b="1" smtClean="0">
                <a:solidFill>
                  <a:schemeClr val="bg1"/>
                </a:solidFill>
              </a:rPr>
              <a:pPr/>
              <a:t>‹#›</a:t>
            </a:fld>
            <a:endParaRPr lang="en-GB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1393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6" y="445277"/>
            <a:ext cx="11174187" cy="700823"/>
          </a:xfrm>
        </p:spPr>
        <p:txBody>
          <a:bodyPr vert="horz" wrap="square" lIns="108823" tIns="54412" rIns="108823" bIns="54412" rtlCol="0" anchor="ctr">
            <a:spAutoFit/>
          </a:bodyPr>
          <a:lstStyle>
            <a:lvl1pPr>
              <a:defRPr lang="en-GB" sz="4300" spc="-72" dirty="0"/>
            </a:lvl1pPr>
          </a:lstStyle>
          <a:p>
            <a:pPr lvl="0"/>
            <a:r>
              <a:rPr lang="ca-ES"/>
              <a:t>Feu clic aquí per editar l'estil</a:t>
            </a:r>
            <a:endParaRPr lang="en-GB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248880"/>
            <a:ext cx="12192000" cy="2119313"/>
          </a:xfrm>
          <a:solidFill>
            <a:schemeClr val="bg1">
              <a:lumMod val="95000"/>
            </a:schemeClr>
          </a:solidFill>
        </p:spPr>
        <p:txBody>
          <a:bodyPr vert="horz" wrap="square" lIns="108823" tIns="54412" rIns="108823" bIns="54412" rtlCol="0" anchor="ctr" anchorCtr="1">
            <a:noAutofit/>
          </a:bodyPr>
          <a:lstStyle>
            <a:lvl1pPr marL="0" indent="0">
              <a:buNone/>
              <a:defRPr lang="en-GB" sz="2100"/>
            </a:lvl1pPr>
          </a:lstStyle>
          <a:p>
            <a:pPr marL="272057" lvl="0" indent="-272057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5241" y="3802067"/>
            <a:ext cx="9784080" cy="334508"/>
          </a:xfrm>
        </p:spPr>
        <p:txBody>
          <a:bodyPr>
            <a:noAutofit/>
          </a:bodyPr>
          <a:lstStyle>
            <a:lvl1pPr marL="0" indent="0" algn="l">
              <a:buNone/>
              <a:defRPr sz="19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5241" y="4294303"/>
            <a:ext cx="9784080" cy="1737360"/>
          </a:xfrm>
        </p:spPr>
        <p:txBody>
          <a:bodyPr>
            <a:noAutofit/>
          </a:bodyPr>
          <a:lstStyle>
            <a:lvl1pPr marL="0" indent="0" algn="l">
              <a:buNone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951AB2-D568-4A7E-9408-FADC8BED4119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798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hree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248880"/>
            <a:ext cx="12192000" cy="2119313"/>
          </a:xfrm>
          <a:solidFill>
            <a:schemeClr val="bg1">
              <a:lumMod val="95000"/>
            </a:schemeClr>
          </a:solidFill>
        </p:spPr>
        <p:txBody>
          <a:bodyPr vert="horz" wrap="square" lIns="108823" tIns="54412" rIns="108823" bIns="54412" rtlCol="0" anchor="ctr" anchorCtr="1">
            <a:noAutofit/>
          </a:bodyPr>
          <a:lstStyle>
            <a:lvl1pPr marL="0" indent="0">
              <a:buNone/>
              <a:defRPr lang="en-GB" sz="2100"/>
            </a:lvl1pPr>
          </a:lstStyle>
          <a:p>
            <a:pPr marL="272057" lvl="0" indent="-272057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5244" y="3802067"/>
            <a:ext cx="2820763" cy="334508"/>
          </a:xfrm>
        </p:spPr>
        <p:txBody>
          <a:bodyPr>
            <a:noAutofit/>
          </a:bodyPr>
          <a:lstStyle>
            <a:lvl1pPr marL="0" indent="0" algn="ctr">
              <a:buNone/>
              <a:defRPr sz="1900" b="1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23028" y="3802067"/>
            <a:ext cx="2820763" cy="334508"/>
          </a:xfrm>
        </p:spPr>
        <p:txBody>
          <a:bodyPr>
            <a:noAutofit/>
          </a:bodyPr>
          <a:lstStyle>
            <a:lvl1pPr marL="0" indent="0" algn="ctr">
              <a:buNone/>
              <a:defRPr sz="19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8664829-F6FB-4E31-BF5C-C895ADF2BA7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36001" y="3802067"/>
            <a:ext cx="2820763" cy="334508"/>
          </a:xfrm>
        </p:spPr>
        <p:txBody>
          <a:bodyPr>
            <a:noAutofit/>
          </a:bodyPr>
          <a:lstStyle>
            <a:lvl1pPr marL="0" indent="0" algn="ctr">
              <a:buNone/>
              <a:defRPr sz="1900" b="1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5244" y="4294305"/>
            <a:ext cx="2820763" cy="1496899"/>
          </a:xfrm>
        </p:spPr>
        <p:txBody>
          <a:bodyPr>
            <a:noAutofit/>
          </a:bodyPr>
          <a:lstStyle>
            <a:lvl1pPr marL="0" indent="0" algn="l">
              <a:spcAft>
                <a:spcPts val="715"/>
              </a:spcAft>
              <a:buNone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23028" y="4294305"/>
            <a:ext cx="2820763" cy="1496899"/>
          </a:xfrm>
        </p:spPr>
        <p:txBody>
          <a:bodyPr>
            <a:noAutofit/>
          </a:bodyPr>
          <a:lstStyle>
            <a:lvl1pPr marL="0" indent="0" algn="l">
              <a:spcAft>
                <a:spcPts val="715"/>
              </a:spcAft>
              <a:buNone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E9E558E-F7EF-4347-AD3C-FDB2A9BCF6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36001" y="4294305"/>
            <a:ext cx="2820763" cy="1496899"/>
          </a:xfrm>
        </p:spPr>
        <p:txBody>
          <a:bodyPr>
            <a:noAutofit/>
          </a:bodyPr>
          <a:lstStyle>
            <a:lvl1pPr marL="0" indent="0" algn="l">
              <a:spcAft>
                <a:spcPts val="715"/>
              </a:spcAft>
              <a:buNone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AD2AC4-32E8-BC46-848C-BEA37118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9647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679784BB-7CDD-484B-8F47-9CF1D79993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99200" y="0"/>
            <a:ext cx="5892800" cy="6858000"/>
          </a:xfrm>
          <a:solidFill>
            <a:schemeClr val="bg1">
              <a:lumMod val="95000"/>
            </a:schemeClr>
          </a:solidFill>
        </p:spPr>
        <p:txBody>
          <a:bodyPr vert="horz" wrap="square" lIns="108823" tIns="54412" rIns="108823" bIns="54412" rtlCol="0" anchor="ctr" anchorCtr="1">
            <a:noAutofit/>
          </a:bodyPr>
          <a:lstStyle>
            <a:lvl1pPr marL="0" indent="0">
              <a:buNone/>
              <a:defRPr lang="en-GB" sz="2100"/>
            </a:lvl1pPr>
          </a:lstStyle>
          <a:p>
            <a:pPr marL="272057" lvl="0" indent="-272057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5" y="392668"/>
            <a:ext cx="5170716" cy="1291755"/>
          </a:xfrm>
        </p:spPr>
        <p:txBody>
          <a:bodyPr vert="horz" wrap="square" lIns="108823" tIns="54412" rIns="108823" bIns="54412" rtlCol="0" anchor="ctr">
            <a:spAutoFit/>
          </a:bodyPr>
          <a:lstStyle>
            <a:lvl1pPr>
              <a:defRPr lang="en-GB" sz="4300" spc="-72" dirty="0"/>
            </a:lvl1pPr>
          </a:lstStyle>
          <a:p>
            <a:pPr lvl="0"/>
            <a:r>
              <a:rPr lang="ca-ES"/>
              <a:t>Feu clic aquí per editar l'estil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1" y="2061167"/>
            <a:ext cx="5045529" cy="334508"/>
          </a:xfrm>
        </p:spPr>
        <p:txBody>
          <a:bodyPr>
            <a:noAutofit/>
          </a:bodyPr>
          <a:lstStyle>
            <a:lvl1pPr marL="0" indent="0" algn="l">
              <a:buNone/>
              <a:defRPr sz="19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1501" y="2708233"/>
            <a:ext cx="5045529" cy="3561943"/>
          </a:xfrm>
        </p:spPr>
        <p:txBody>
          <a:bodyPr>
            <a:noAutofit/>
          </a:bodyPr>
          <a:lstStyle>
            <a:lvl1pPr marL="0" indent="0" algn="l">
              <a:buNone/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6A75B6-7B4E-496F-A846-0FFBB6E1D164}"/>
              </a:ext>
            </a:extLst>
          </p:cNvPr>
          <p:cNvSpPr/>
          <p:nvPr userDrawn="1"/>
        </p:nvSpPr>
        <p:spPr>
          <a:xfrm>
            <a:off x="11360016" y="6369053"/>
            <a:ext cx="335909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648ACB4-9C22-4636-800F-578055A5BC10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2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54412" rIns="0" bIns="54412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b="1" smtClean="0">
                <a:solidFill>
                  <a:prstClr val="white"/>
                </a:solidFill>
              </a:rPr>
              <a:pPr/>
              <a:t>‹#›</a:t>
            </a:fld>
            <a:endParaRPr lang="en-GB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1197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3">
            <a:extLst>
              <a:ext uri="{FF2B5EF4-FFF2-40B4-BE49-F238E27FC236}">
                <a16:creationId xmlns:a16="http://schemas.microsoft.com/office/drawing/2014/main" id="{D5C833BC-89A8-4D28-9D63-F45F14D694BF}"/>
              </a:ext>
            </a:extLst>
          </p:cNvPr>
          <p:cNvSpPr/>
          <p:nvPr userDrawn="1"/>
        </p:nvSpPr>
        <p:spPr>
          <a:xfrm flipH="1">
            <a:off x="123988" y="124957"/>
            <a:ext cx="11953416" cy="4408003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7" h="24785">
                <a:moveTo>
                  <a:pt x="17" y="0"/>
                </a:moveTo>
                <a:lnTo>
                  <a:pt x="21617" y="0"/>
                </a:lnTo>
                <a:lnTo>
                  <a:pt x="21617" y="17322"/>
                </a:lnTo>
                <a:cubicBezTo>
                  <a:pt x="10919" y="19230"/>
                  <a:pt x="10221" y="28798"/>
                  <a:pt x="0" y="22875"/>
                </a:cubicBezTo>
                <a:cubicBezTo>
                  <a:pt x="6" y="15250"/>
                  <a:pt x="11" y="7625"/>
                  <a:pt x="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23" tIns="54412" rIns="108823" bIns="54412" rtlCol="0" anchor="ctr"/>
          <a:lstStyle/>
          <a:p>
            <a:pPr algn="ctr" defTabSz="1088231"/>
            <a:endParaRPr lang="en-US" sz="2100">
              <a:solidFill>
                <a:prstClr val="black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2" y="5603184"/>
            <a:ext cx="9144000" cy="405357"/>
          </a:xfrm>
        </p:spPr>
        <p:txBody>
          <a:bodyPr vert="horz" lIns="108823" tIns="54412" rIns="108823" bIns="54412" rtlCol="0">
            <a:spAutoFit/>
          </a:bodyPr>
          <a:lstStyle>
            <a:lvl1pPr marL="0" indent="0">
              <a:buNone/>
              <a:defRPr lang="en-GB" sz="2100" dirty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marL="272057" lvl="0" indent="-272057"/>
            <a:r>
              <a:rPr lang="en-US" dirty="0"/>
              <a:t>Subtitle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7" y="4773098"/>
            <a:ext cx="10607039" cy="830089"/>
          </a:xfrm>
        </p:spPr>
        <p:txBody>
          <a:bodyPr vert="horz" lIns="108823" tIns="54412" rIns="108823" bIns="54412" rtlCol="0" anchor="b">
            <a:spAutoFit/>
          </a:bodyPr>
          <a:lstStyle>
            <a:lvl1pPr>
              <a:defRPr lang="en-GB" sz="5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31" y="4726452"/>
            <a:ext cx="72572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23" tIns="54412" rIns="108823" bIns="54412" rtlCol="0" anchor="ctr"/>
          <a:lstStyle/>
          <a:p>
            <a:pPr algn="ctr" defTabSz="1088231"/>
            <a:endParaRPr lang="en-GB" sz="21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2754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3">
            <a:extLst>
              <a:ext uri="{FF2B5EF4-FFF2-40B4-BE49-F238E27FC236}">
                <a16:creationId xmlns:a16="http://schemas.microsoft.com/office/drawing/2014/main" id="{7F75D8AF-79DE-4E2B-A15F-8EC66948BC31}"/>
              </a:ext>
            </a:extLst>
          </p:cNvPr>
          <p:cNvSpPr/>
          <p:nvPr userDrawn="1"/>
        </p:nvSpPr>
        <p:spPr>
          <a:xfrm flipH="1" flipV="1">
            <a:off x="114597" y="4581498"/>
            <a:ext cx="11962815" cy="215268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  <a:gd name="connsiteX0" fmla="*/ 34 w 21634"/>
              <a:gd name="connsiteY0" fmla="*/ 0 h 36778"/>
              <a:gd name="connsiteX1" fmla="*/ 21634 w 21634"/>
              <a:gd name="connsiteY1" fmla="*/ 0 h 36778"/>
              <a:gd name="connsiteX2" fmla="*/ 21634 w 21634"/>
              <a:gd name="connsiteY2" fmla="*/ 17322 h 36778"/>
              <a:gd name="connsiteX3" fmla="*/ 0 w 21634"/>
              <a:gd name="connsiteY3" fmla="*/ 35787 h 36778"/>
              <a:gd name="connsiteX4" fmla="*/ 34 w 21634"/>
              <a:gd name="connsiteY4" fmla="*/ 0 h 36778"/>
              <a:gd name="connsiteX0" fmla="*/ 34 w 21634"/>
              <a:gd name="connsiteY0" fmla="*/ 0 h 41874"/>
              <a:gd name="connsiteX1" fmla="*/ 21634 w 21634"/>
              <a:gd name="connsiteY1" fmla="*/ 0 h 41874"/>
              <a:gd name="connsiteX2" fmla="*/ 21634 w 21634"/>
              <a:gd name="connsiteY2" fmla="*/ 17322 h 41874"/>
              <a:gd name="connsiteX3" fmla="*/ 0 w 21634"/>
              <a:gd name="connsiteY3" fmla="*/ 35787 h 41874"/>
              <a:gd name="connsiteX4" fmla="*/ 34 w 21634"/>
              <a:gd name="connsiteY4" fmla="*/ 0 h 41874"/>
              <a:gd name="connsiteX0" fmla="*/ 34 w 21634"/>
              <a:gd name="connsiteY0" fmla="*/ 0 h 42123"/>
              <a:gd name="connsiteX1" fmla="*/ 21634 w 21634"/>
              <a:gd name="connsiteY1" fmla="*/ 0 h 42123"/>
              <a:gd name="connsiteX2" fmla="*/ 21634 w 21634"/>
              <a:gd name="connsiteY2" fmla="*/ 17322 h 42123"/>
              <a:gd name="connsiteX3" fmla="*/ 0 w 21634"/>
              <a:gd name="connsiteY3" fmla="*/ 35787 h 42123"/>
              <a:gd name="connsiteX4" fmla="*/ 34 w 21634"/>
              <a:gd name="connsiteY4" fmla="*/ 0 h 4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34" h="42123">
                <a:moveTo>
                  <a:pt x="34" y="0"/>
                </a:moveTo>
                <a:lnTo>
                  <a:pt x="21634" y="0"/>
                </a:lnTo>
                <a:lnTo>
                  <a:pt x="21634" y="17322"/>
                </a:lnTo>
                <a:cubicBezTo>
                  <a:pt x="10970" y="21444"/>
                  <a:pt x="9198" y="56098"/>
                  <a:pt x="0" y="35787"/>
                </a:cubicBezTo>
                <a:cubicBezTo>
                  <a:pt x="6" y="28162"/>
                  <a:pt x="28" y="7625"/>
                  <a:pt x="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23" tIns="54412" rIns="108823" bIns="54412" rtlCol="0" anchor="ctr"/>
          <a:lstStyle/>
          <a:p>
            <a:pPr algn="ctr" defTabSz="1088231"/>
            <a:endParaRPr lang="en-US" sz="2100">
              <a:solidFill>
                <a:prstClr val="black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9" y="1611386"/>
            <a:ext cx="9666513" cy="746847"/>
          </a:xfrm>
        </p:spPr>
        <p:txBody>
          <a:bodyPr anchor="t">
            <a:noAutofit/>
          </a:bodyPr>
          <a:lstStyle>
            <a:lvl1pPr>
              <a:defRPr sz="5700" spc="-17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Header 1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9" y="2464430"/>
            <a:ext cx="9666513" cy="263149"/>
          </a:xfrm>
        </p:spPr>
        <p:txBody>
          <a:bodyPr tIns="0" bIns="0">
            <a:spAutoFit/>
          </a:bodyPr>
          <a:lstStyle>
            <a:lvl1pPr marL="0" indent="0">
              <a:buNone/>
              <a:defRPr sz="1900">
                <a:solidFill>
                  <a:schemeClr val="accent3"/>
                </a:solidFill>
              </a:defRPr>
            </a:lvl1pPr>
            <a:lvl2pPr marL="54411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8823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63234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1764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7205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2646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80880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35292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435431" y="1532049"/>
            <a:ext cx="72572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23" tIns="54412" rIns="108823" bIns="54412" rtlCol="0" anchor="ctr"/>
          <a:lstStyle/>
          <a:p>
            <a:pPr algn="ctr" defTabSz="1088231"/>
            <a:endParaRPr lang="en-GB" sz="2100" dirty="0">
              <a:solidFill>
                <a:prstClr val="white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11360016" y="6369053"/>
            <a:ext cx="335909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2"/>
            <a:ext cx="335909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54412" rIns="0" bIns="54412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b="1" smtClean="0">
                <a:solidFill>
                  <a:prstClr val="black"/>
                </a:solidFill>
              </a:rPr>
              <a:pPr/>
              <a:t>‹#›</a:t>
            </a:fld>
            <a:endParaRPr lang="en-GB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486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cte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3"/>
            <a:ext cx="335909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2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54412" rIns="0" bIns="54412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b="1" smtClean="0">
                <a:solidFill>
                  <a:prstClr val="white"/>
                </a:solidFill>
              </a:rPr>
              <a:pPr/>
              <a:t>‹#›</a:t>
            </a:fld>
            <a:endParaRPr lang="en-GB" b="1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58E3AAF-44AA-41E0-AE18-8B461598AD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6316" y="1825625"/>
            <a:ext cx="5306787" cy="435133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FC1B8B60-5429-4EF9-93D0-2CCCF562B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8903" y="1825625"/>
            <a:ext cx="5181600" cy="435133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0295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gut amb llegenda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3"/>
            <a:ext cx="335909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2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54412" rIns="0" bIns="54412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b="1" smtClean="0">
                <a:solidFill>
                  <a:prstClr val="white"/>
                </a:solidFill>
              </a:rPr>
              <a:pPr/>
              <a:t>‹#›</a:t>
            </a:fld>
            <a:endParaRPr lang="en-GB" b="1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337468"/>
            <a:ext cx="3932237" cy="1882685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3"/>
            <a:ext cx="3932237" cy="3811588"/>
          </a:xfrm>
        </p:spPr>
        <p:txBody>
          <a:bodyPr/>
          <a:lstStyle>
            <a:lvl1pPr marL="0" indent="0">
              <a:buNone/>
              <a:defRPr sz="1900"/>
            </a:lvl1pPr>
            <a:lvl2pPr marL="544116" indent="0">
              <a:buNone/>
              <a:defRPr sz="1600"/>
            </a:lvl2pPr>
            <a:lvl3pPr marL="1088231" indent="0">
              <a:buNone/>
              <a:defRPr sz="1500"/>
            </a:lvl3pPr>
            <a:lvl4pPr marL="1632346" indent="0">
              <a:buNone/>
              <a:defRPr sz="1200"/>
            </a:lvl4pPr>
            <a:lvl5pPr marL="2176464" indent="0">
              <a:buNone/>
              <a:defRPr sz="1200"/>
            </a:lvl5pPr>
            <a:lvl6pPr marL="2720577" indent="0">
              <a:buNone/>
              <a:defRPr sz="1200"/>
            </a:lvl6pPr>
            <a:lvl7pPr marL="3264693" indent="0">
              <a:buNone/>
              <a:defRPr sz="1200"/>
            </a:lvl7pPr>
            <a:lvl8pPr marL="3808807" indent="0">
              <a:buNone/>
              <a:defRPr sz="1200"/>
            </a:lvl8pPr>
            <a:lvl9pPr marL="4352926" indent="0">
              <a:buNone/>
              <a:defRPr sz="1200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43535EE-90E2-422C-B7AC-4D346E8D6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500220"/>
            <a:ext cx="6172200" cy="536877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384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tge amb llegenda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6" y="6369053"/>
            <a:ext cx="335909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2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54412" rIns="0" bIns="54412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b="1" smtClean="0">
                <a:solidFill>
                  <a:prstClr val="white"/>
                </a:solidFill>
              </a:rPr>
              <a:pPr/>
              <a:t>‹#›</a:t>
            </a:fld>
            <a:endParaRPr lang="en-GB" b="1" dirty="0">
              <a:solidFill>
                <a:prstClr val="white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337468"/>
            <a:ext cx="3932237" cy="1882685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3"/>
            <a:ext cx="3932237" cy="3811588"/>
          </a:xfrm>
        </p:spPr>
        <p:txBody>
          <a:bodyPr/>
          <a:lstStyle>
            <a:lvl1pPr marL="0" indent="0">
              <a:buNone/>
              <a:defRPr sz="1900"/>
            </a:lvl1pPr>
            <a:lvl2pPr marL="544116" indent="0">
              <a:buNone/>
              <a:defRPr sz="1600"/>
            </a:lvl2pPr>
            <a:lvl3pPr marL="1088231" indent="0">
              <a:buNone/>
              <a:defRPr sz="1500"/>
            </a:lvl3pPr>
            <a:lvl4pPr marL="1632346" indent="0">
              <a:buNone/>
              <a:defRPr sz="1200"/>
            </a:lvl4pPr>
            <a:lvl5pPr marL="2176464" indent="0">
              <a:buNone/>
              <a:defRPr sz="1200"/>
            </a:lvl5pPr>
            <a:lvl6pPr marL="2720577" indent="0">
              <a:buNone/>
              <a:defRPr sz="1200"/>
            </a:lvl6pPr>
            <a:lvl7pPr marL="3264693" indent="0">
              <a:buNone/>
              <a:defRPr sz="1200"/>
            </a:lvl7pPr>
            <a:lvl8pPr marL="3808807" indent="0">
              <a:buNone/>
              <a:defRPr sz="1200"/>
            </a:lvl8pPr>
            <a:lvl9pPr marL="4352926" indent="0">
              <a:buNone/>
              <a:defRPr sz="1200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31CB29F-0BE0-476F-B57A-7638E9BFA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500220"/>
            <a:ext cx="6172200" cy="5368773"/>
          </a:xfrm>
        </p:spPr>
        <p:txBody>
          <a:bodyPr/>
          <a:lstStyle>
            <a:lvl1pPr marL="0" indent="0">
              <a:buNone/>
              <a:defRPr sz="3900"/>
            </a:lvl1pPr>
            <a:lvl2pPr marL="544116" indent="0">
              <a:buNone/>
              <a:defRPr sz="3300"/>
            </a:lvl2pPr>
            <a:lvl3pPr marL="1088231" indent="0">
              <a:buNone/>
              <a:defRPr sz="2800"/>
            </a:lvl3pPr>
            <a:lvl4pPr marL="1632346" indent="0">
              <a:buNone/>
              <a:defRPr sz="2400"/>
            </a:lvl4pPr>
            <a:lvl5pPr marL="2176464" indent="0">
              <a:buNone/>
              <a:defRPr sz="2400"/>
            </a:lvl5pPr>
            <a:lvl6pPr marL="2720577" indent="0">
              <a:buNone/>
              <a:defRPr sz="2400"/>
            </a:lvl6pPr>
            <a:lvl7pPr marL="3264693" indent="0">
              <a:buNone/>
              <a:defRPr sz="2400"/>
            </a:lvl7pPr>
            <a:lvl8pPr marL="3808807" indent="0">
              <a:buNone/>
              <a:defRPr sz="2400"/>
            </a:lvl8pPr>
            <a:lvl9pPr marL="4352926" indent="0">
              <a:buNone/>
              <a:defRPr sz="24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0621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10509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46C0F6-F728-4FF0-A7F3-F6AECCD35B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651" y="136528"/>
            <a:ext cx="11950700" cy="6584951"/>
          </a:xfrm>
          <a:solidFill>
            <a:schemeClr val="bg1">
              <a:lumMod val="95000"/>
            </a:schemeClr>
          </a:solidFill>
        </p:spPr>
        <p:txBody>
          <a:bodyPr vert="horz" wrap="square" lIns="108823" tIns="54412" rIns="108823" bIns="54412" rtlCol="0" anchor="ctr" anchorCtr="1">
            <a:noAutofit/>
          </a:bodyPr>
          <a:lstStyle>
            <a:lvl1pPr marL="0" indent="0">
              <a:buNone/>
              <a:defRPr lang="en-GB" sz="2100"/>
            </a:lvl1pPr>
          </a:lstStyle>
          <a:p>
            <a:pPr marL="272057" lvl="0" indent="-272057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DAD220-8CE3-4FF4-957A-1E24442C65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87503" y="3918927"/>
            <a:ext cx="10033000" cy="1443836"/>
          </a:xfrm>
          <a:solidFill>
            <a:schemeClr val="tx1">
              <a:alpha val="68000"/>
            </a:schemeClr>
          </a:solidFill>
        </p:spPr>
        <p:txBody>
          <a:bodyPr lIns="326469" tIns="326469" rIns="326469" bIns="326469" anchor="ctr">
            <a:spAutoFit/>
          </a:bodyPr>
          <a:lstStyle>
            <a:lvl1pPr marL="0" indent="0">
              <a:lnSpc>
                <a:spcPct val="100000"/>
              </a:lnSpc>
              <a:buNone/>
              <a:defRPr sz="2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8FDDD78-44AA-4B92-90B8-DFC56D688C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6554" y="3269344"/>
            <a:ext cx="1155367" cy="3062729"/>
          </a:xfrm>
          <a:noFill/>
        </p:spPr>
        <p:txBody>
          <a:bodyPr wrap="square" lIns="217647" tIns="217647" rIns="217647" bIns="108823">
            <a:spAutoFit/>
          </a:bodyPr>
          <a:lstStyle>
            <a:lvl1pPr marL="0" indent="0">
              <a:buNone/>
              <a:defRPr sz="19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0283712C-6C33-4303-985C-6493AAFAF40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93B617-BDEC-4471-BF16-3ADF8D92DD69}"/>
              </a:ext>
            </a:extLst>
          </p:cNvPr>
          <p:cNvSpPr/>
          <p:nvPr userDrawn="1"/>
        </p:nvSpPr>
        <p:spPr>
          <a:xfrm>
            <a:off x="11360016" y="6369053"/>
            <a:ext cx="335909" cy="4889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3D238BD-C38B-4BEB-92A5-657AAB9C5351}"/>
              </a:ext>
            </a:extLst>
          </p:cNvPr>
          <p:cNvSpPr txBox="1">
            <a:spLocks/>
          </p:cNvSpPr>
          <p:nvPr userDrawn="1"/>
        </p:nvSpPr>
        <p:spPr>
          <a:xfrm>
            <a:off x="11360016" y="6369052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54412" rIns="0" bIns="54412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b="1" smtClean="0">
                <a:solidFill>
                  <a:prstClr val="white"/>
                </a:solidFill>
              </a:rPr>
              <a:pPr/>
              <a:t>‹#›</a:t>
            </a:fld>
            <a:endParaRPr lang="en-GB" b="1" dirty="0">
              <a:solidFill>
                <a:prstClr val="white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81040-AE93-4763-96F3-062F0F2D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71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A836EFBB-5449-47CB-96D6-CB08287F75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" y="0"/>
            <a:ext cx="12191999" cy="6858000"/>
          </a:xfrm>
          <a:solidFill>
            <a:schemeClr val="bg1">
              <a:lumMod val="95000"/>
            </a:schemeClr>
          </a:solidFill>
        </p:spPr>
        <p:txBody>
          <a:bodyPr vert="horz" wrap="square" lIns="91434" tIns="45718" rIns="91434" bIns="45718" rtlCol="0" anchor="ctr" anchorCtr="1">
            <a:noAutofit/>
          </a:bodyPr>
          <a:lstStyle>
            <a:lvl1pPr marL="0" indent="0">
              <a:buNone/>
              <a:defRPr lang="en-GB" sz="1900" dirty="0">
                <a:solidFill>
                  <a:schemeClr val="tx1"/>
                </a:solidFill>
              </a:defRPr>
            </a:lvl1pPr>
          </a:lstStyle>
          <a:p>
            <a:pPr marL="228574" lvl="0" indent="-228574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92" y="3860800"/>
            <a:ext cx="9666513" cy="1686720"/>
          </a:xfrm>
        </p:spPr>
        <p:txBody>
          <a:bodyPr anchor="b">
            <a:noAutofit/>
          </a:bodyPr>
          <a:lstStyle>
            <a:lvl1pPr>
              <a:defRPr sz="4800" spc="-15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Header 2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92" y="5610185"/>
            <a:ext cx="9666513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14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9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68A07C-35C9-40A7-8487-9EAD314C595A}"/>
              </a:ext>
            </a:extLst>
          </p:cNvPr>
          <p:cNvSpPr/>
          <p:nvPr userDrawn="1"/>
        </p:nvSpPr>
        <p:spPr>
          <a:xfrm>
            <a:off x="11360019" y="6369053"/>
            <a:ext cx="335911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9143E8-1B27-4F08-9F20-BE30B14AC24E}"/>
              </a:ext>
            </a:extLst>
          </p:cNvPr>
          <p:cNvSpPr txBox="1">
            <a:spLocks/>
          </p:cNvSpPr>
          <p:nvPr userDrawn="1"/>
        </p:nvSpPr>
        <p:spPr>
          <a:xfrm>
            <a:off x="11360019" y="6369064"/>
            <a:ext cx="335911" cy="365125"/>
          </a:xfrm>
          <a:prstGeom prst="rect">
            <a:avLst/>
          </a:prstGeom>
          <a:solidFill>
            <a:srgbClr val="006668"/>
          </a:solidFill>
        </p:spPr>
        <p:txBody>
          <a:bodyPr vert="horz" lIns="0" tIns="45718" rIns="0" bIns="45718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sz="1100" b="1" smtClean="0">
                <a:solidFill>
                  <a:schemeClr val="bg1"/>
                </a:solidFill>
              </a:rPr>
              <a:pPr/>
              <a:t>‹#›</a:t>
            </a:fld>
            <a:endParaRPr lang="en-GB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558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7C719AD2-39D2-425C-90E5-8FD2D783AD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vert="horz" wrap="square" lIns="108823" tIns="54412" rIns="108823" bIns="54412" rtlCol="0" anchor="ctr" anchorCtr="1">
            <a:noAutofit/>
          </a:bodyPr>
          <a:lstStyle>
            <a:lvl1pPr marL="0" indent="0">
              <a:buNone/>
              <a:defRPr lang="en-GB" sz="2100"/>
            </a:lvl1pPr>
          </a:lstStyle>
          <a:p>
            <a:pPr marL="272057" lvl="0" indent="-272057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3" y="4773098"/>
            <a:ext cx="4907643" cy="830089"/>
          </a:xfrm>
        </p:spPr>
        <p:txBody>
          <a:bodyPr vert="horz" wrap="square" lIns="108823" tIns="54412" rIns="108823" bIns="54412" rtlCol="0" anchor="b">
            <a:spAutoFit/>
          </a:bodyPr>
          <a:lstStyle>
            <a:lvl1pPr>
              <a:defRPr lang="en-GB" sz="5200" b="1" spc="-179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Thank You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72225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ol i objectes">
  <p:cSld name="1_Títol i objectes">
    <p:bg>
      <p:bgPr>
        <a:solidFill>
          <a:srgbClr val="F2F2F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/>
          <p:nvPr/>
        </p:nvSpPr>
        <p:spPr>
          <a:xfrm>
            <a:off x="-1" y="0"/>
            <a:ext cx="12192000" cy="6858000"/>
          </a:xfrm>
          <a:prstGeom prst="frame">
            <a:avLst>
              <a:gd name="adj1" fmla="val 173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11728" tIns="55831" rIns="111728" bIns="55831" anchor="ctr" anchorCtr="0">
            <a:noAutofit/>
          </a:bodyPr>
          <a:lstStyle/>
          <a:p>
            <a:pPr algn="ctr" defTabSz="1088231"/>
            <a:endParaRPr sz="2100">
              <a:solidFill>
                <a:prstClr val="black"/>
              </a:solidFill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" name="Google Shape;40;p6"/>
          <p:cNvSpPr/>
          <p:nvPr/>
        </p:nvSpPr>
        <p:spPr>
          <a:xfrm>
            <a:off x="446315" y="-1"/>
            <a:ext cx="1188800" cy="12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11728" tIns="55831" rIns="111728" bIns="55831" anchor="ctr" anchorCtr="0">
            <a:noAutofit/>
          </a:bodyPr>
          <a:lstStyle/>
          <a:p>
            <a:pPr algn="ctr" defTabSz="1088231"/>
            <a:endParaRPr sz="2100">
              <a:solidFill>
                <a:prstClr val="black"/>
              </a:solidFill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" name="Google Shape;41;p6"/>
          <p:cNvSpPr/>
          <p:nvPr/>
        </p:nvSpPr>
        <p:spPr>
          <a:xfrm>
            <a:off x="11360033" y="6369051"/>
            <a:ext cx="336000" cy="4888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111728" tIns="55831" rIns="111728" bIns="55831" anchor="ctr" anchorCtr="0">
            <a:noAutofit/>
          </a:bodyPr>
          <a:lstStyle/>
          <a:p>
            <a:pPr algn="ctr" defTabSz="1088231"/>
            <a:endParaRPr sz="2100">
              <a:solidFill>
                <a:prstClr val="black"/>
              </a:solidFill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" name="Google Shape;42;p6"/>
          <p:cNvSpPr txBox="1"/>
          <p:nvPr/>
        </p:nvSpPr>
        <p:spPr>
          <a:xfrm>
            <a:off x="11360033" y="6369052"/>
            <a:ext cx="336000" cy="365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55831" rIns="0" bIns="55831" anchor="ctr" anchorCtr="0">
            <a:noAutofit/>
          </a:bodyPr>
          <a:lstStyle/>
          <a:p>
            <a:pPr algn="ctr" defTabSz="1088231">
              <a:lnSpc>
                <a:spcPct val="90000"/>
              </a:lnSpc>
              <a:buClr>
                <a:prstClr val="white"/>
              </a:buClr>
              <a:buSzPts val="900"/>
              <a:buFont typeface="Arial"/>
              <a:buNone/>
            </a:pPr>
            <a:fld id="{00000000-1234-1234-1234-123412341234}" type="slidenum">
              <a:rPr lang="ca-ES" sz="1200" b="1">
                <a:solidFill>
                  <a:prstClr val="white"/>
                </a:solidFill>
                <a:ea typeface="Century Gothic"/>
                <a:cs typeface="Century Gothic"/>
                <a:sym typeface="Century Gothic"/>
              </a:rPr>
              <a:pPr algn="ctr" defTabSz="1088231">
                <a:lnSpc>
                  <a:spcPct val="90000"/>
                </a:lnSpc>
                <a:buClr>
                  <a:prstClr val="white"/>
                </a:buClr>
                <a:buSzPts val="900"/>
                <a:buFont typeface="Arial"/>
                <a:buNone/>
              </a:pPr>
              <a:t>‹#›</a:t>
            </a:fld>
            <a:endParaRPr sz="1200" b="1">
              <a:solidFill>
                <a:prstClr val="white"/>
              </a:solidFill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446315" y="500217"/>
            <a:ext cx="11174400" cy="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728" tIns="55831" rIns="111728" bIns="55831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446316" y="1463040"/>
            <a:ext cx="8030800" cy="47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728" tIns="55831" rIns="111728" bIns="55831" anchor="t" anchorCtr="0">
            <a:noAutofit/>
          </a:bodyPr>
          <a:lstStyle>
            <a:lvl1pPr marL="609570" lvl="0" indent="-440245" algn="l">
              <a:lnSpc>
                <a:spcPct val="100000"/>
              </a:lnSpc>
              <a:spcBef>
                <a:spcPts val="667"/>
              </a:spcBef>
              <a:spcAft>
                <a:spcPts val="0"/>
              </a:spcAft>
              <a:buClr>
                <a:srgbClr val="3F3F3F"/>
              </a:buClr>
              <a:buSzPts val="1600"/>
              <a:buChar char="•"/>
              <a:defRPr sz="2100">
                <a:solidFill>
                  <a:srgbClr val="3F3F3F"/>
                </a:solidFill>
              </a:defRPr>
            </a:lvl1pPr>
            <a:lvl2pPr marL="1219140" lvl="1" indent="-431779" algn="l">
              <a:lnSpc>
                <a:spcPct val="100000"/>
              </a:lnSpc>
              <a:spcBef>
                <a:spcPts val="1467"/>
              </a:spcBef>
              <a:spcAft>
                <a:spcPts val="0"/>
              </a:spcAft>
              <a:buClr>
                <a:srgbClr val="3F3F3F"/>
              </a:buClr>
              <a:buSzPts val="1500"/>
              <a:buChar char="•"/>
              <a:defRPr sz="2000">
                <a:solidFill>
                  <a:srgbClr val="3F3F3F"/>
                </a:solidFill>
              </a:defRPr>
            </a:lvl2pPr>
            <a:lvl3pPr marL="1828709" lvl="2" indent="-414846" algn="l">
              <a:lnSpc>
                <a:spcPct val="100000"/>
              </a:lnSpc>
              <a:spcBef>
                <a:spcPts val="1467"/>
              </a:spcBef>
              <a:spcAft>
                <a:spcPts val="0"/>
              </a:spcAft>
              <a:buClr>
                <a:srgbClr val="3F3F3F"/>
              </a:buClr>
              <a:buSzPts val="1300"/>
              <a:buChar char="•"/>
              <a:defRPr sz="1700">
                <a:solidFill>
                  <a:srgbClr val="3F3F3F"/>
                </a:solidFill>
              </a:defRPr>
            </a:lvl3pPr>
            <a:lvl4pPr marL="2438278" lvl="3" indent="-414846" algn="l">
              <a:lnSpc>
                <a:spcPct val="90000"/>
              </a:lnSpc>
              <a:spcBef>
                <a:spcPts val="1467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700"/>
            </a:lvl4pPr>
            <a:lvl5pPr marL="3047848" lvl="4" indent="-414846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  <a:defRPr sz="1700"/>
            </a:lvl5pPr>
            <a:lvl6pPr marL="3657418" lvl="5" indent="-44024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6pPr>
            <a:lvl7pPr marL="4266987" lvl="6" indent="-44024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marL="4876557" lvl="7" indent="-44024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8pPr>
            <a:lvl9pPr marL="5486126" lvl="8" indent="-44024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0090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ol i objecte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9" y="6369053"/>
            <a:ext cx="335911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9" y="6369064"/>
            <a:ext cx="335911" cy="365125"/>
          </a:xfrm>
          <a:prstGeom prst="rect">
            <a:avLst/>
          </a:prstGeom>
          <a:solidFill>
            <a:srgbClr val="006668"/>
          </a:solidFill>
        </p:spPr>
        <p:txBody>
          <a:bodyPr vert="horz" lIns="0" tIns="45718" rIns="0" bIns="45718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sz="1100" b="1" smtClean="0">
                <a:solidFill>
                  <a:schemeClr val="bg1"/>
                </a:solidFill>
              </a:rPr>
              <a:pPr/>
              <a:t>‹#›</a:t>
            </a:fld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B7F86AE-7774-0B40-8944-DF91C77B0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26" y="1463041"/>
            <a:ext cx="8030935" cy="477009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</p:txBody>
      </p:sp>
    </p:spTree>
    <p:extLst>
      <p:ext uri="{BB962C8B-B14F-4D97-AF65-F5344CB8AC3E}">
        <p14:creationId xmlns:p14="http://schemas.microsoft.com/office/powerpoint/2010/main" val="63012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7" y="500225"/>
            <a:ext cx="11174187" cy="590931"/>
          </a:xfrm>
        </p:spPr>
        <p:txBody>
          <a:bodyPr vert="horz" wrap="square" lIns="91434" tIns="45718" rIns="91434" bIns="45718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/>
            <a:r>
              <a:rPr lang="ca-ES"/>
              <a:t>Feu clic aquí per editar l'estil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18346-1C0B-46DB-AAA6-71C865DE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26" y="1463041"/>
            <a:ext cx="8030935" cy="477009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20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328109-BF43-024A-B25B-C69E4098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1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11360019" y="6369053"/>
            <a:ext cx="335911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11360019" y="6369064"/>
            <a:ext cx="335911" cy="365125"/>
          </a:xfrm>
          <a:prstGeom prst="rect">
            <a:avLst/>
          </a:prstGeom>
          <a:solidFill>
            <a:srgbClr val="006668"/>
          </a:solidFill>
        </p:spPr>
        <p:txBody>
          <a:bodyPr vert="horz" lIns="0" tIns="45718" rIns="0" bIns="45718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sz="1100" b="1" smtClean="0">
                <a:solidFill>
                  <a:schemeClr val="bg1"/>
                </a:solidFill>
              </a:rPr>
              <a:pPr/>
              <a:t>‹#›</a:t>
            </a:fld>
            <a:endParaRPr lang="en-GB" sz="1100" b="1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1F05F3BA-65F5-4621-807B-C8B857D01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8901" y="1463357"/>
            <a:ext cx="5181600" cy="487003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rgbClr val="006668"/>
                </a:solidFill>
              </a:defRPr>
            </a:lvl1pPr>
            <a:lvl2pPr marL="457147" indent="0">
              <a:buNone/>
              <a:defRPr sz="2000" b="1"/>
            </a:lvl2pPr>
            <a:lvl3pPr marL="914294" indent="0">
              <a:buNone/>
              <a:defRPr sz="1900" b="1"/>
            </a:lvl3pPr>
            <a:lvl4pPr marL="1371440" indent="0">
              <a:buNone/>
              <a:defRPr sz="1600" b="1"/>
            </a:lvl4pPr>
            <a:lvl5pPr marL="1828588" indent="0">
              <a:buNone/>
              <a:defRPr sz="1600" b="1"/>
            </a:lvl5pPr>
            <a:lvl6pPr marL="2285734" indent="0">
              <a:buNone/>
              <a:defRPr sz="1600" b="1"/>
            </a:lvl6pPr>
            <a:lvl7pPr marL="2742882" indent="0">
              <a:buNone/>
              <a:defRPr sz="1600" b="1"/>
            </a:lvl7pPr>
            <a:lvl8pPr marL="3200027" indent="0">
              <a:buNone/>
              <a:defRPr sz="1600" b="1"/>
            </a:lvl8pPr>
            <a:lvl9pPr marL="3657175" indent="0">
              <a:buNone/>
              <a:defRPr sz="1600" b="1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CDF89E18-CCB2-4D69-AB77-CAB656EC2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8901" y="2149311"/>
            <a:ext cx="5181600" cy="404035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86F9159-693C-4325-939A-8C6869B22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317" y="1463357"/>
            <a:ext cx="5306787" cy="487003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rgbClr val="006668"/>
                </a:solidFill>
              </a:defRPr>
            </a:lvl1pPr>
            <a:lvl2pPr marL="457147" indent="0">
              <a:buNone/>
              <a:defRPr sz="2000" b="1"/>
            </a:lvl2pPr>
            <a:lvl3pPr marL="914294" indent="0">
              <a:buNone/>
              <a:defRPr sz="1900" b="1"/>
            </a:lvl3pPr>
            <a:lvl4pPr marL="1371440" indent="0">
              <a:buNone/>
              <a:defRPr sz="1600" b="1"/>
            </a:lvl4pPr>
            <a:lvl5pPr marL="1828588" indent="0">
              <a:buNone/>
              <a:defRPr sz="1600" b="1"/>
            </a:lvl5pPr>
            <a:lvl6pPr marL="2285734" indent="0">
              <a:buNone/>
              <a:defRPr sz="1600" b="1"/>
            </a:lvl6pPr>
            <a:lvl7pPr marL="2742882" indent="0">
              <a:buNone/>
              <a:defRPr sz="1600" b="1"/>
            </a:lvl7pPr>
            <a:lvl8pPr marL="3200027" indent="0">
              <a:buNone/>
              <a:defRPr sz="1600" b="1"/>
            </a:lvl8pPr>
            <a:lvl9pPr marL="3657175" indent="0">
              <a:buNone/>
              <a:defRPr sz="1600" b="1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BEA361C8-0231-48E8-965E-6BB6D606C9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6324" y="2149311"/>
            <a:ext cx="5306789" cy="404035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96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5" y="-1"/>
            <a:ext cx="1188720" cy="128016"/>
          </a:xfrm>
          <a:prstGeom prst="rect">
            <a:avLst/>
          </a:prstGeom>
          <a:solidFill>
            <a:srgbClr val="006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1" y="1509627"/>
            <a:ext cx="4900387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006668"/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20113" y="1509627"/>
            <a:ext cx="4900387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006668"/>
                </a:solidFill>
                <a:latin typeface="+mn-lt"/>
              </a:defRPr>
            </a:lvl1pPr>
          </a:lstStyle>
          <a:p>
            <a:pPr lvl="0"/>
            <a:r>
              <a:rPr lang="ca-ES" dirty="0"/>
              <a:t>Feu clic aquí per editar estils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1501" y="2156694"/>
            <a:ext cx="4900387" cy="3561943"/>
          </a:xfrm>
        </p:spPr>
        <p:txBody>
          <a:bodyPr>
            <a:noAutofit/>
          </a:bodyPr>
          <a:lstStyle>
            <a:lvl1pPr marL="0" indent="0" algn="l"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20113" y="2156694"/>
            <a:ext cx="4900387" cy="3561943"/>
          </a:xfrm>
        </p:spPr>
        <p:txBody>
          <a:bodyPr>
            <a:noAutofit/>
          </a:bodyPr>
          <a:lstStyle>
            <a:lvl1pPr marL="0" indent="0" algn="l">
              <a:buNone/>
              <a:defRPr sz="1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FB9F81-CC7F-5244-95A6-279BE4B5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7" y="500225"/>
            <a:ext cx="11174187" cy="590931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25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B3994-EC85-4CEE-B849-7AE33810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7" y="500225"/>
            <a:ext cx="11174187" cy="590931"/>
          </a:xfrm>
          <a:prstGeom prst="rect">
            <a:avLst/>
          </a:prstGeom>
        </p:spPr>
        <p:txBody>
          <a:bodyPr vert="horz" wrap="square" lIns="91434" tIns="45718" rIns="91434" bIns="45718" rtlCol="0" anchor="ctr">
            <a:spAutoFit/>
          </a:bodyPr>
          <a:lstStyle/>
          <a:p>
            <a:pPr lvl="0"/>
            <a:r>
              <a:rPr lang="ca-ES"/>
              <a:t>Feu clic aquí per editar l'estil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8709A-CA63-4EAC-968C-8873D088E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317" y="1253333"/>
            <a:ext cx="11174187" cy="477009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A3C17-8AAC-4933-A7DA-CD7D3F840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313" y="6356364"/>
            <a:ext cx="4114800" cy="36512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B1D122-60D0-8B4D-896A-2A770C0B6343}"/>
              </a:ext>
            </a:extLst>
          </p:cNvPr>
          <p:cNvSpPr/>
          <p:nvPr/>
        </p:nvSpPr>
        <p:spPr>
          <a:xfrm>
            <a:off x="11360019" y="6369053"/>
            <a:ext cx="335911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4" tIns="45718" rIns="91434" bIns="4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00" dirty="0">
              <a:solidFill>
                <a:schemeClr val="tx1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B5B9FA1-1805-A944-AC99-868579EBA1AD}"/>
              </a:ext>
            </a:extLst>
          </p:cNvPr>
          <p:cNvSpPr txBox="1">
            <a:spLocks/>
          </p:cNvSpPr>
          <p:nvPr/>
        </p:nvSpPr>
        <p:spPr>
          <a:xfrm>
            <a:off x="11360019" y="6369064"/>
            <a:ext cx="335911" cy="365125"/>
          </a:xfrm>
          <a:prstGeom prst="rect">
            <a:avLst/>
          </a:prstGeom>
          <a:solidFill>
            <a:srgbClr val="006668"/>
          </a:solidFill>
        </p:spPr>
        <p:txBody>
          <a:bodyPr vert="horz" lIns="0" tIns="45718" rIns="0" bIns="45718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sz="1100" b="1" smtClean="0">
                <a:solidFill>
                  <a:schemeClr val="bg1"/>
                </a:solidFill>
              </a:rPr>
              <a:pPr/>
              <a:t>‹#›</a:t>
            </a:fld>
            <a:endParaRPr lang="en-GB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57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61" r:id="rId4"/>
    <p:sldLayoutId id="2147483662" r:id="rId5"/>
    <p:sldLayoutId id="2147483650" r:id="rId6"/>
    <p:sldLayoutId id="2147483668" r:id="rId7"/>
    <p:sldLayoutId id="2147483674" r:id="rId8"/>
    <p:sldLayoutId id="2147483666" r:id="rId9"/>
    <p:sldLayoutId id="2147483664" r:id="rId10"/>
    <p:sldLayoutId id="2147483663" r:id="rId11"/>
    <p:sldLayoutId id="2147483667" r:id="rId12"/>
    <p:sldLayoutId id="2147483671" r:id="rId13"/>
    <p:sldLayoutId id="2147483672" r:id="rId14"/>
    <p:sldLayoutId id="2147483673" r:id="rId15"/>
    <p:sldLayoutId id="2147483675" r:id="rId16"/>
    <p:sldLayoutId id="2147483676" r:id="rId17"/>
    <p:sldLayoutId id="2147483665" r:id="rId18"/>
    <p:sldLayoutId id="2147483669" r:id="rId19"/>
    <p:sldLayoutId id="2147483670" r:id="rId20"/>
  </p:sldLayoutIdLst>
  <p:hf hdr="0" ftr="0" dt="0"/>
  <p:txStyles>
    <p:titleStyle>
      <a:lvl1pPr algn="l" defTabSz="914294" rtl="0" eaLnBrk="1" latinLnBrk="0" hangingPunct="1">
        <a:lnSpc>
          <a:spcPct val="90000"/>
        </a:lnSpc>
        <a:spcBef>
          <a:spcPct val="0"/>
        </a:spcBef>
        <a:buNone/>
        <a:defRPr lang="en-GB" sz="3600" b="1" kern="1200" spc="-60" baseline="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4" indent="-228574" algn="l" defTabSz="91429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722" indent="-228574" algn="l" defTabSz="9142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6" indent="-228574" algn="l" defTabSz="9142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5" indent="-228574" algn="l" defTabSz="9142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9" indent="-228574" algn="l" defTabSz="9142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6" indent="-228574" algn="l" defTabSz="9142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4" indent="-228574" algn="l" defTabSz="9142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01" indent="-228574" algn="l" defTabSz="9142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0" indent="-228574" algn="l" defTabSz="9142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7" algn="l" defTabSz="91429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4" algn="l" defTabSz="91429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0" algn="l" defTabSz="91429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8" algn="l" defTabSz="91429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4" algn="l" defTabSz="91429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2" algn="l" defTabSz="91429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7" algn="l" defTabSz="91429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5" algn="l" defTabSz="91429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5119" userDrawn="1">
          <p15:clr>
            <a:srgbClr val="F26B43"/>
          </p15:clr>
        </p15:guide>
        <p15:guide id="3" pos="480" userDrawn="1">
          <p15:clr>
            <a:srgbClr val="F26B43"/>
          </p15:clr>
        </p15:guide>
        <p15:guide id="4" pos="9758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39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B3994-EC85-4CEE-B849-7AE33810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6" y="445277"/>
            <a:ext cx="11174187" cy="700823"/>
          </a:xfrm>
          <a:prstGeom prst="rect">
            <a:avLst/>
          </a:prstGeom>
        </p:spPr>
        <p:txBody>
          <a:bodyPr vert="horz" wrap="square" lIns="108823" tIns="54412" rIns="108823" bIns="54412" rtlCol="0" anchor="ctr">
            <a:spAutoFit/>
          </a:bodyPr>
          <a:lstStyle/>
          <a:p>
            <a:pPr lvl="0"/>
            <a:r>
              <a:rPr lang="ca-ES"/>
              <a:t>Feu clic aquí per editar l'estil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8709A-CA63-4EAC-968C-8873D088E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316" y="1253333"/>
            <a:ext cx="11174187" cy="4770099"/>
          </a:xfrm>
          <a:prstGeom prst="rect">
            <a:avLst/>
          </a:prstGeom>
        </p:spPr>
        <p:txBody>
          <a:bodyPr vert="horz" lIns="108823" tIns="54412" rIns="108823" bIns="54412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A3C17-8AAC-4933-A7DA-CD7D3F840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313" y="6356352"/>
            <a:ext cx="4114800" cy="365125"/>
          </a:xfrm>
          <a:prstGeom prst="rect">
            <a:avLst/>
          </a:prstGeom>
        </p:spPr>
        <p:txBody>
          <a:bodyPr vert="horz" lIns="108823" tIns="54412" rIns="108823" bIns="54412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defTabSz="1088231"/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B1D122-60D0-8B4D-896A-2A770C0B6343}"/>
              </a:ext>
            </a:extLst>
          </p:cNvPr>
          <p:cNvSpPr/>
          <p:nvPr/>
        </p:nvSpPr>
        <p:spPr>
          <a:xfrm>
            <a:off x="11360016" y="6369053"/>
            <a:ext cx="335909" cy="488951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823" tIns="54412" rIns="108823" bIns="5441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31"/>
            <a:endParaRPr lang="en-GB" sz="2100" dirty="0">
              <a:solidFill>
                <a:prstClr val="black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B5B9FA1-1805-A944-AC99-868579EBA1AD}"/>
              </a:ext>
            </a:extLst>
          </p:cNvPr>
          <p:cNvSpPr txBox="1">
            <a:spLocks/>
          </p:cNvSpPr>
          <p:nvPr/>
        </p:nvSpPr>
        <p:spPr>
          <a:xfrm>
            <a:off x="11360016" y="6369052"/>
            <a:ext cx="335909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54412" rIns="0" bIns="54412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8048C4E-7BD1-46A5-B2F2-6AD408DAAD47}" type="slidenum">
              <a:rPr lang="en-GB" b="1" smtClean="0">
                <a:solidFill>
                  <a:prstClr val="white"/>
                </a:solidFill>
              </a:rPr>
              <a:pPr/>
              <a:t>‹#›</a:t>
            </a:fld>
            <a:endParaRPr lang="en-GB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45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  <p:sldLayoutId id="2147483697" r:id="rId20"/>
    <p:sldLayoutId id="2147483698" r:id="rId21"/>
  </p:sldLayoutIdLst>
  <p:hf hdr="0" ftr="0" dt="0"/>
  <p:txStyles>
    <p:titleStyle>
      <a:lvl1pPr algn="l" defTabSz="1088231" rtl="0" eaLnBrk="1" latinLnBrk="0" hangingPunct="1">
        <a:lnSpc>
          <a:spcPct val="90000"/>
        </a:lnSpc>
        <a:spcBef>
          <a:spcPct val="0"/>
        </a:spcBef>
        <a:buNone/>
        <a:defRPr lang="en-GB" sz="4300" b="1" kern="1200" spc="-72" baseline="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2057" indent="-272057" algn="l" defTabSz="1088231" rtl="0" eaLnBrk="1" latinLnBrk="0" hangingPunct="1">
        <a:lnSpc>
          <a:spcPct val="90000"/>
        </a:lnSpc>
        <a:spcBef>
          <a:spcPts val="1191"/>
        </a:spcBef>
        <a:buFont typeface="Arial" panose="020B0604020202020204" pitchFamily="34" charset="0"/>
        <a:buChar char="•"/>
        <a:defRPr sz="33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816174" indent="-272057" algn="l" defTabSz="10882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360289" indent="-272057" algn="l" defTabSz="10882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904404" indent="-272057" algn="l" defTabSz="10882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448520" indent="-272057" algn="l" defTabSz="10882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992635" indent="-272057" algn="l" defTabSz="10882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536752" indent="-272057" algn="l" defTabSz="10882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4080865" indent="-272057" algn="l" defTabSz="10882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624983" indent="-272057" algn="l" defTabSz="10882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2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116" algn="l" defTabSz="10882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231" algn="l" defTabSz="10882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346" algn="l" defTabSz="10882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464" algn="l" defTabSz="10882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577" algn="l" defTabSz="10882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4693" algn="l" defTabSz="10882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8807" algn="l" defTabSz="10882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2926" algn="l" defTabSz="10882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60" userDrawn="1">
          <p15:clr>
            <a:srgbClr val="F26B43"/>
          </p15:clr>
        </p15:guide>
        <p15:guide id="4" pos="7320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3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b.uab.cat/formacio/cerca_calendari.php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le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5537" y="2600787"/>
            <a:ext cx="10607039" cy="2312028"/>
          </a:xfrm>
        </p:spPr>
        <p:txBody>
          <a:bodyPr/>
          <a:lstStyle/>
          <a:p>
            <a:r>
              <a:rPr lang="ca-ES" sz="5300" dirty="0">
                <a:latin typeface="Calibri" pitchFamily="34" charset="0"/>
              </a:rPr>
              <a:t>Activitats formatives sobre les principals bases de dades en Ciències de la Salut </a:t>
            </a:r>
            <a:endParaRPr lang="en-GB" dirty="0"/>
          </a:p>
        </p:txBody>
      </p:sp>
      <p:pic>
        <p:nvPicPr>
          <p:cNvPr id="11" name="Contenidor d'imatge 1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5" b="3485"/>
          <a:stretch>
            <a:fillRect/>
          </a:stretch>
        </p:blipFill>
        <p:spPr>
          <a:xfrm>
            <a:off x="0" y="5"/>
            <a:ext cx="12192000" cy="2085975"/>
          </a:xfrm>
        </p:spPr>
      </p:pic>
      <p:pic>
        <p:nvPicPr>
          <p:cNvPr id="13" name="Picture 2" descr="https://mirrors.creativecommons.org/presskit/buttons/88x31/png/by-nc-sa.png">
            <a:extLst>
              <a:ext uri="{FF2B5EF4-FFF2-40B4-BE49-F238E27FC236}">
                <a16:creationId xmlns:a16="http://schemas.microsoft.com/office/drawing/2014/main" id="{03698D57-46A4-4470-AB12-509362B8A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1306" y="5592588"/>
            <a:ext cx="1156378" cy="40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154F811-3901-467F-8894-C597F0EDC1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1501" y="6085235"/>
            <a:ext cx="2695989" cy="399406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70E2D826-03B4-B730-6785-FCA29572ED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989" y="5538849"/>
            <a:ext cx="5320081" cy="94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5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9">
            <a:extLst>
              <a:ext uri="{FF2B5EF4-FFF2-40B4-BE49-F238E27FC236}">
                <a16:creationId xmlns:a16="http://schemas.microsoft.com/office/drawing/2014/main" id="{704F1FD6-533C-41CA-A24D-933027F7C2AD}"/>
              </a:ext>
            </a:extLst>
          </p:cNvPr>
          <p:cNvSpPr txBox="1">
            <a:spLocks/>
          </p:cNvSpPr>
          <p:nvPr/>
        </p:nvSpPr>
        <p:spPr>
          <a:xfrm>
            <a:off x="508906" y="806169"/>
            <a:ext cx="11174187" cy="590927"/>
          </a:xfrm>
          <a:prstGeom prst="rect">
            <a:avLst/>
          </a:prstGeom>
        </p:spPr>
        <p:txBody>
          <a:bodyPr vert="horz" wrap="square" lIns="91434" tIns="45718" rIns="91434" bIns="45718" rtlCol="0" anchor="ctr">
            <a:spAutoFit/>
          </a:bodyPr>
          <a:lstStyle>
            <a:lvl1pPr algn="l" defTabSz="91436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Sessions formatives </a:t>
            </a:r>
            <a:r>
              <a:rPr lang="en-US" dirty="0" err="1"/>
              <a:t>telepresencials</a:t>
            </a:r>
            <a:r>
              <a:rPr lang="en-US" dirty="0"/>
              <a:t> (Teams) 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265BEEEB-C965-402F-B778-B1CD1494A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06" y="1911173"/>
            <a:ext cx="6114512" cy="3491142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CINAHL Complete</a:t>
            </a:r>
          </a:p>
          <a:p>
            <a:pPr marL="0" indent="0">
              <a:buNone/>
            </a:pPr>
            <a:r>
              <a:rPr lang="en-US" sz="2400" dirty="0"/>
              <a:t>3 de </a:t>
            </a:r>
            <a:r>
              <a:rPr lang="en-US" sz="2400" dirty="0" err="1"/>
              <a:t>març</a:t>
            </a:r>
            <a:r>
              <a:rPr lang="en-US" sz="2400" dirty="0"/>
              <a:t> de 12:30 a 14:00h</a:t>
            </a:r>
          </a:p>
          <a:p>
            <a:pPr marL="0" indent="0">
              <a:buNone/>
            </a:pPr>
            <a:r>
              <a:rPr lang="en-US" sz="2400" dirty="0" err="1"/>
              <a:t>Organitza</a:t>
            </a:r>
            <a:r>
              <a:rPr lang="en-US" sz="2400" dirty="0"/>
              <a:t>: </a:t>
            </a:r>
            <a:r>
              <a:rPr lang="en-US" sz="2400" dirty="0" err="1"/>
              <a:t>Biblioteca</a:t>
            </a:r>
            <a:r>
              <a:rPr lang="en-US" sz="2400" dirty="0"/>
              <a:t> </a:t>
            </a:r>
            <a:r>
              <a:rPr lang="en-US" sz="2400" dirty="0" err="1"/>
              <a:t>Universitària</a:t>
            </a:r>
            <a:r>
              <a:rPr lang="en-US" sz="2400" dirty="0"/>
              <a:t> </a:t>
            </a:r>
            <a:r>
              <a:rPr lang="en-US" sz="2400" dirty="0" err="1"/>
              <a:t>Vall</a:t>
            </a:r>
            <a:r>
              <a:rPr lang="en-US" sz="2400" dirty="0"/>
              <a:t> </a:t>
            </a:r>
            <a:r>
              <a:rPr lang="en-US" sz="2400" dirty="0" err="1"/>
              <a:t>d’Hebron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PubMed </a:t>
            </a:r>
            <a:r>
              <a:rPr lang="en-US" sz="2400" b="1" dirty="0" err="1"/>
              <a:t>bàsic</a:t>
            </a: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27 de </a:t>
            </a:r>
            <a:r>
              <a:rPr lang="en-US" sz="2400" dirty="0" err="1"/>
              <a:t>març</a:t>
            </a:r>
            <a:r>
              <a:rPr lang="en-US" sz="2400" dirty="0"/>
              <a:t> de 15:30 a 17h</a:t>
            </a:r>
          </a:p>
          <a:p>
            <a:pPr marL="0" indent="0">
              <a:buNone/>
            </a:pPr>
            <a:r>
              <a:rPr lang="en-US" sz="2400" dirty="0" err="1"/>
              <a:t>Organitza</a:t>
            </a:r>
            <a:r>
              <a:rPr lang="en-US" sz="2400" dirty="0"/>
              <a:t>: </a:t>
            </a:r>
            <a:r>
              <a:rPr lang="en-US" sz="2400" dirty="0" err="1"/>
              <a:t>Biblioteca</a:t>
            </a:r>
            <a:r>
              <a:rPr lang="en-US" sz="2400" dirty="0"/>
              <a:t> </a:t>
            </a:r>
            <a:r>
              <a:rPr lang="en-US" sz="2400" dirty="0" err="1"/>
              <a:t>Josep</a:t>
            </a:r>
            <a:r>
              <a:rPr lang="en-US" sz="2400" dirty="0"/>
              <a:t> Laporte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62857D9A-BBD3-CC16-D361-2CB0FE9AB8AE}"/>
              </a:ext>
            </a:extLst>
          </p:cNvPr>
          <p:cNvSpPr txBox="1"/>
          <p:nvPr/>
        </p:nvSpPr>
        <p:spPr>
          <a:xfrm>
            <a:off x="7228714" y="2651864"/>
            <a:ext cx="4454379" cy="155427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3">
                  <a:lumMod val="75000"/>
                  <a:lumOff val="25000"/>
                </a:schemeClr>
              </a:gs>
              <a:gs pos="83000">
                <a:schemeClr val="accent3">
                  <a:lumMod val="75000"/>
                  <a:lumOff val="25000"/>
                </a:schemeClr>
              </a:gs>
              <a:gs pos="100000">
                <a:schemeClr val="accent3">
                  <a:lumMod val="75000"/>
                  <a:lumOff val="25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ca-ES" b="1" dirty="0"/>
              <a:t>INSCRIPCIONS AL WEB DEL SERVEI DE BIBLIOTEQUES:</a:t>
            </a:r>
          </a:p>
          <a:p>
            <a:endParaRPr lang="ca-ES" dirty="0"/>
          </a:p>
          <a:p>
            <a:r>
              <a:rPr lang="ca-E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https://www.bib.uab.cat/formacio/cerca_calendari.php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4797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Imatge que conté text, interior&#10;&#10;Descripció generada automàticament">
            <a:extLst>
              <a:ext uri="{FF2B5EF4-FFF2-40B4-BE49-F238E27FC236}">
                <a16:creationId xmlns:a16="http://schemas.microsoft.com/office/drawing/2014/main" id="{B598E8A5-B768-0CEC-6BA9-5012B2E1B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865" y="376023"/>
            <a:ext cx="11220270" cy="592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238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Imatge que conté text&#10;&#10;Descripció generada automàticament">
            <a:extLst>
              <a:ext uri="{FF2B5EF4-FFF2-40B4-BE49-F238E27FC236}">
                <a16:creationId xmlns:a16="http://schemas.microsoft.com/office/drawing/2014/main" id="{C0F8F95E-A390-849F-2A91-83CC1506D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00" y="241299"/>
            <a:ext cx="11252200" cy="615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54558"/>
      </p:ext>
    </p:extLst>
  </p:cSld>
  <p:clrMapOvr>
    <a:masterClrMapping/>
  </p:clrMapOvr>
</p:sld>
</file>

<file path=ppt/theme/theme1.xml><?xml version="1.0" encoding="utf-8"?>
<a:theme xmlns:a="http://schemas.openxmlformats.org/drawingml/2006/main" name="TF89715846-1">
  <a:themeElements>
    <a:clrScheme name="MSFT_01">
      <a:dk1>
        <a:sysClr val="windowText" lastClr="000000"/>
      </a:dk1>
      <a:lt1>
        <a:sysClr val="window" lastClr="FFFFFF"/>
      </a:lt1>
      <a:dk2>
        <a:srgbClr val="3F3F3F"/>
      </a:dk2>
      <a:lt2>
        <a:srgbClr val="FFFFFF"/>
      </a:lt2>
      <a:accent1>
        <a:srgbClr val="01C6FD"/>
      </a:accent1>
      <a:accent2>
        <a:srgbClr val="067F9C"/>
      </a:accent2>
      <a:accent3>
        <a:srgbClr val="014E52"/>
      </a:accent3>
      <a:accent4>
        <a:srgbClr val="ED7D31"/>
      </a:accent4>
      <a:accent5>
        <a:srgbClr val="79AE02"/>
      </a:accent5>
      <a:accent6>
        <a:srgbClr val="0070C0"/>
      </a:accent6>
      <a:hlink>
        <a:srgbClr val="01C6FD"/>
      </a:hlink>
      <a:folHlink>
        <a:srgbClr val="954F72"/>
      </a:folHlink>
    </a:clrScheme>
    <a:fontScheme name="MSFT_0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inimalist_Template_03_CA - v7" id="{215D63C3-B139-4AD7-9F60-51396BC82D2C}" vid="{FAE53EBD-DCD0-4C4A-8B10-EB06EA2364AD}"/>
    </a:ext>
  </a:extLst>
</a:theme>
</file>

<file path=ppt/theme/theme2.xml><?xml version="1.0" encoding="utf-8"?>
<a:theme xmlns:a="http://schemas.openxmlformats.org/drawingml/2006/main" name="1_TF89715846-1">
  <a:themeElements>
    <a:clrScheme name="MSFT_01">
      <a:dk1>
        <a:sysClr val="windowText" lastClr="000000"/>
      </a:dk1>
      <a:lt1>
        <a:sysClr val="window" lastClr="FFFFFF"/>
      </a:lt1>
      <a:dk2>
        <a:srgbClr val="3F3F3F"/>
      </a:dk2>
      <a:lt2>
        <a:srgbClr val="FFFFFF"/>
      </a:lt2>
      <a:accent1>
        <a:srgbClr val="01C6FD"/>
      </a:accent1>
      <a:accent2>
        <a:srgbClr val="067F9C"/>
      </a:accent2>
      <a:accent3>
        <a:srgbClr val="014E52"/>
      </a:accent3>
      <a:accent4>
        <a:srgbClr val="ED7D31"/>
      </a:accent4>
      <a:accent5>
        <a:srgbClr val="79AE02"/>
      </a:accent5>
      <a:accent6>
        <a:srgbClr val="0070C0"/>
      </a:accent6>
      <a:hlink>
        <a:srgbClr val="01C6FD"/>
      </a:hlink>
      <a:folHlink>
        <a:srgbClr val="954F72"/>
      </a:folHlink>
    </a:clrScheme>
    <a:fontScheme name="MSFT_0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inimalist_Template_03_CA - v7" id="{215D63C3-B139-4AD7-9F60-51396BC82D2C}" vid="{FAE53EBD-DCD0-4C4A-8B10-EB06EA2364A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0439D9-8631-4FC1-BCE0-1BDB23425EE1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6dc4bcd6-49db-4c07-9060-8acfc67cef9f"/>
    <ds:schemaRef ds:uri="fb0879af-3eba-417a-a55a-ffe6dcd6ca77"/>
    <ds:schemaRef ds:uri="http://schemas.microsoft.com/sharepoint/v3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7D8A4B1-1036-4F2B-9C1A-A86F68D314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23BE856-B6C2-4675-AE16-47A27D415D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TF89715846-1</Template>
  <TotalTime>0</TotalTime>
  <Words>99</Words>
  <Application>Microsoft Office PowerPoint</Application>
  <PresentationFormat>Pantalla panoràmica</PresentationFormat>
  <Paragraphs>16</Paragraphs>
  <Slides>4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2</vt:i4>
      </vt:variant>
      <vt:variant>
        <vt:lpstr>Títols de les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TF89715846-1</vt:lpstr>
      <vt:lpstr>1_TF89715846-1</vt:lpstr>
      <vt:lpstr>Activitats formatives sobre les principals bases de dades en Ciències de la Salut </vt:lpstr>
      <vt:lpstr>Presentació del PowerPoint</vt:lpstr>
      <vt:lpstr>Presentació del PowerPoint</vt:lpstr>
      <vt:lpstr>Presentació del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Publicar en accés obert</dc:title>
  <dc:creator/>
  <cp:lastModifiedBy/>
  <cp:revision>7</cp:revision>
  <dcterms:created xsi:type="dcterms:W3CDTF">2019-03-11T16:24:17Z</dcterms:created>
  <dcterms:modified xsi:type="dcterms:W3CDTF">2023-02-14T09:53:43Z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