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8F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DCAD3-0574-44AB-BFCA-82B88C605670}" type="datetimeFigureOut">
              <a:rPr lang="es-ES" smtClean="0"/>
              <a:pPr/>
              <a:t>30/05/2016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6A31-6675-4CAF-9AB2-6E4654CA7AA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5976664" cy="1143000"/>
          </a:xfrm>
        </p:spPr>
        <p:txBody>
          <a:bodyPr>
            <a:noAutofit/>
          </a:bodyPr>
          <a:lstStyle/>
          <a:p>
            <a: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PRÉSTEC D’</a:t>
            </a:r>
            <a:r>
              <a:rPr lang="es-E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ESTIU</a:t>
            </a:r>
            <a: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LES BIBLIOTEQUES DE LA UAB</a:t>
            </a:r>
            <a:endParaRPr lang="es-E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QuadreDeText 6"/>
          <p:cNvSpPr txBox="1"/>
          <p:nvPr/>
        </p:nvSpPr>
        <p:spPr>
          <a:xfrm>
            <a:off x="251520" y="1573542"/>
            <a:ext cx="67687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u="sng" dirty="0" smtClean="0">
                <a:solidFill>
                  <a:srgbClr val="FF0000"/>
                </a:solidFill>
              </a:rPr>
              <a:t>A PARTIR DE</a:t>
            </a:r>
            <a:r>
              <a:rPr lang="ca-ES" sz="2400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endParaRPr lang="ca-ES" dirty="0" smtClean="0"/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dirty="0" smtClean="0"/>
              <a:t> </a:t>
            </a:r>
            <a:r>
              <a:rPr lang="ca-ES" sz="2000" b="1" dirty="0" smtClean="0">
                <a:solidFill>
                  <a:srgbClr val="FF0000"/>
                </a:solidFill>
              </a:rPr>
              <a:t>6 DE JUNY</a:t>
            </a:r>
            <a:r>
              <a:rPr lang="ca-ES" sz="2000" dirty="0" smtClean="0"/>
              <a:t>: documents de préstec normal per alumnes postgrau, màster o doctorant i per PAS (préstec 28 dies)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sz="2000" dirty="0" smtClean="0"/>
              <a:t> </a:t>
            </a:r>
            <a:r>
              <a:rPr lang="ca-ES" sz="2000" b="1" dirty="0" smtClean="0">
                <a:solidFill>
                  <a:srgbClr val="FF0000"/>
                </a:solidFill>
              </a:rPr>
              <a:t>13 DE JUNY</a:t>
            </a:r>
            <a:r>
              <a:rPr lang="ca-ES" sz="2000" dirty="0" smtClean="0"/>
              <a:t>: documents de 14 dies i préstec normal pels alumnes de grau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sz="2000" dirty="0" smtClean="0"/>
              <a:t> </a:t>
            </a:r>
            <a:r>
              <a:rPr lang="ca-ES" sz="2000" b="1" dirty="0" smtClean="0">
                <a:solidFill>
                  <a:srgbClr val="FF0000"/>
                </a:solidFill>
              </a:rPr>
              <a:t>20 DE JUNY</a:t>
            </a:r>
            <a:r>
              <a:rPr lang="ca-ES" sz="2000" dirty="0" smtClean="0"/>
              <a:t>: documents de 7 dies per tots els usuaris</a:t>
            </a:r>
          </a:p>
          <a:p>
            <a:pPr algn="just"/>
            <a:endParaRPr lang="ca-ES" dirty="0" smtClean="0"/>
          </a:p>
          <a:p>
            <a:pPr algn="ctr"/>
            <a:r>
              <a:rPr lang="ca-ES" sz="2400" b="1" u="sng" dirty="0" smtClean="0"/>
              <a:t>A TORNAR FINS</a:t>
            </a:r>
            <a:r>
              <a:rPr lang="ca-ES" sz="2400" b="1" dirty="0" smtClean="0"/>
              <a:t>: </a:t>
            </a:r>
            <a:r>
              <a:rPr lang="ca-ES" sz="2400" b="1" dirty="0" smtClean="0">
                <a:solidFill>
                  <a:srgbClr val="FF0000"/>
                </a:solidFill>
              </a:rPr>
              <a:t>15 DE SETEMBRE</a:t>
            </a:r>
          </a:p>
          <a:p>
            <a:pPr algn="just"/>
            <a:endParaRPr lang="ca-ES" sz="2800" dirty="0" smtClean="0"/>
          </a:p>
          <a:p>
            <a:pPr algn="just"/>
            <a:r>
              <a:rPr lang="ca-ES" sz="2000" dirty="0" smtClean="0"/>
              <a:t>Llibres de </a:t>
            </a:r>
            <a:r>
              <a:rPr lang="ca-ES" sz="2000" u="sng" dirty="0" smtClean="0"/>
              <a:t>CAP DE SETMANA</a:t>
            </a:r>
            <a:r>
              <a:rPr lang="ca-ES" sz="2000" dirty="0" smtClean="0"/>
              <a:t> es deixaran a partir de:</a:t>
            </a:r>
          </a:p>
          <a:p>
            <a:pPr algn="just"/>
            <a:endParaRPr lang="ca-ES" sz="1100" dirty="0" smtClean="0"/>
          </a:p>
          <a:p>
            <a:pPr algn="just">
              <a:buFont typeface="Wingdings" pitchFamily="2" charset="2"/>
              <a:buChar char="§"/>
            </a:pPr>
            <a:r>
              <a:rPr lang="ca-ES" sz="2000" smtClean="0"/>
              <a:t> </a:t>
            </a:r>
            <a:r>
              <a:rPr lang="ca-ES" sz="2000" b="1" smtClean="0">
                <a:solidFill>
                  <a:srgbClr val="FF0000"/>
                </a:solidFill>
              </a:rPr>
              <a:t>4 </a:t>
            </a:r>
            <a:r>
              <a:rPr lang="ca-ES" sz="2000" b="1" dirty="0" smtClean="0">
                <a:solidFill>
                  <a:srgbClr val="FF0000"/>
                </a:solidFill>
              </a:rPr>
              <a:t>DE JULIOL A l’1 DE SETEMBRE </a:t>
            </a:r>
            <a:r>
              <a:rPr lang="ca-ES" dirty="0" smtClean="0"/>
              <a:t>(Biblioteques de Ciència i Tecnologia, de Comunicació i Hemeroteca General, de Medicina, de Sabadell i de Veterinària )</a:t>
            </a:r>
            <a:endParaRPr lang="ca-ES" sz="2000" dirty="0" smtClean="0"/>
          </a:p>
          <a:p>
            <a:pPr algn="just"/>
            <a:r>
              <a:rPr lang="ca-ES" sz="2000" dirty="0" smtClean="0"/>
              <a:t> 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10" name="Rectangle arrodonit 9"/>
          <p:cNvSpPr/>
          <p:nvPr/>
        </p:nvSpPr>
        <p:spPr>
          <a:xfrm>
            <a:off x="179512" y="5085184"/>
            <a:ext cx="6912768" cy="15121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0"/>
            <a:ext cx="1979712" cy="6858000"/>
          </a:xfrm>
          <a:prstGeom prst="rect">
            <a:avLst/>
          </a:prstGeom>
        </p:spPr>
      </p:pic>
      <p:pic>
        <p:nvPicPr>
          <p:cNvPr id="6" name="5 Imagen" descr="SDB 2 linies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730140" cy="6842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114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l'Office</vt:lpstr>
      <vt:lpstr>PRÉSTEC D’ESTIU A LES BIBLIOTEQUES DE LA UAB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Renovi</dc:creator>
  <cp:lastModifiedBy>0000163</cp:lastModifiedBy>
  <cp:revision>25</cp:revision>
  <dcterms:created xsi:type="dcterms:W3CDTF">2014-06-03T10:05:42Z</dcterms:created>
  <dcterms:modified xsi:type="dcterms:W3CDTF">2016-05-30T08:38:59Z</dcterms:modified>
</cp:coreProperties>
</file>