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7675" cy="9928225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28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541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/>
              <a:t>Feu clic aquí per editar l'estil de subtítols del patró.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05/06/2018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05/06/2018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05/06/2018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05/06/2018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Feu clic aquí per editar els estils de text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05/06/2018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05/06/2018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aquí per editar els estils de text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05/06/2018</a:t>
            </a:fld>
            <a:endParaRPr lang="es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05/06/2018</a:t>
            </a:fld>
            <a:endParaRPr lang="es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05/06/2018</a:t>
            </a:fld>
            <a:endParaRPr lang="es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05/06/2018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CAD3-0574-44AB-BFCA-82B88C605670}" type="datetimeFigureOut">
              <a:rPr lang="es-ES" smtClean="0"/>
              <a:pPr/>
              <a:t>05/06/2018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6A31-6675-4CAF-9AB2-6E4654CA7AA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DCAD3-0574-44AB-BFCA-82B88C605670}" type="datetimeFigureOut">
              <a:rPr lang="es-ES" smtClean="0"/>
              <a:pPr/>
              <a:t>05/06/2018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36A31-6675-4CAF-9AB2-6E4654CA7AA6}" type="slidenum">
              <a:rPr lang="es-ES" smtClean="0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835696" y="209124"/>
            <a:ext cx="6840760" cy="1143000"/>
          </a:xfrm>
        </p:spPr>
        <p:txBody>
          <a:bodyPr>
            <a:noAutofit/>
          </a:bodyPr>
          <a:lstStyle/>
          <a:p>
            <a:pPr algn="r"/>
            <a:r>
              <a:rPr lang="es-E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PRÉSTEC D’</a:t>
            </a:r>
            <a:r>
              <a:rPr lang="es-E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ESTIU</a:t>
            </a:r>
            <a:r>
              <a:rPr lang="es-E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 A LES BIBLIOTEQUES DE LA UAB</a:t>
            </a:r>
          </a:p>
        </p:txBody>
      </p:sp>
      <p:sp>
        <p:nvSpPr>
          <p:cNvPr id="7" name="QuadreDeText 6"/>
          <p:cNvSpPr txBox="1"/>
          <p:nvPr/>
        </p:nvSpPr>
        <p:spPr>
          <a:xfrm>
            <a:off x="251520" y="1573542"/>
            <a:ext cx="864096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800" b="1" u="sng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PARTIR DE</a:t>
            </a:r>
            <a:r>
              <a:rPr lang="ca-ES" sz="2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algn="just"/>
            <a:endParaRPr lang="ca-E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ts val="3000"/>
              </a:lnSpc>
              <a:buFont typeface="Wingdings" pitchFamily="2" charset="2"/>
              <a:buChar char="§"/>
            </a:pPr>
            <a:r>
              <a:rPr lang="ca-E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ca-ES" sz="2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ca-ES" sz="2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ca-ES" sz="2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JUNY</a:t>
            </a:r>
            <a:r>
              <a:rPr lang="ca-E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documents de préstec normal per alumnes postgrau, màster o doctorant i per PAS (préstec 28 dies)</a:t>
            </a:r>
          </a:p>
          <a:p>
            <a:pPr algn="just">
              <a:lnSpc>
                <a:spcPts val="3000"/>
              </a:lnSpc>
              <a:buFont typeface="Wingdings" pitchFamily="2" charset="2"/>
              <a:buChar char="§"/>
            </a:pPr>
            <a:r>
              <a:rPr lang="ca-E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ca-ES" sz="2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 </a:t>
            </a:r>
            <a:r>
              <a:rPr lang="ca-ES" sz="2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JUNY</a:t>
            </a:r>
            <a:r>
              <a:rPr lang="ca-E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documents de 14 dies i préstec normal pels alumnes de grau</a:t>
            </a:r>
          </a:p>
          <a:p>
            <a:pPr algn="just">
              <a:lnSpc>
                <a:spcPts val="3000"/>
              </a:lnSpc>
              <a:buFont typeface="Wingdings" pitchFamily="2" charset="2"/>
              <a:buChar char="§"/>
            </a:pPr>
            <a:r>
              <a:rPr lang="ca-E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ca-ES" sz="2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 DE JUNY</a:t>
            </a:r>
            <a:r>
              <a:rPr lang="ca-E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documents de 7 dies per tots els usuaris</a:t>
            </a:r>
          </a:p>
          <a:p>
            <a:pPr algn="just"/>
            <a:endParaRPr lang="ca-ES" dirty="0"/>
          </a:p>
          <a:p>
            <a:pPr algn="ctr"/>
            <a:r>
              <a:rPr lang="ca-ES" sz="28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TORNAR FINS</a:t>
            </a:r>
            <a:r>
              <a:rPr lang="ca-E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ca-ES" sz="28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17 </a:t>
            </a:r>
            <a:r>
              <a:rPr lang="ca-ES" sz="2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</a:t>
            </a:r>
            <a:r>
              <a:rPr lang="ca-ES" sz="28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SETEMBRE</a:t>
            </a:r>
          </a:p>
          <a:p>
            <a:pPr algn="just"/>
            <a:endParaRPr lang="ca-ES" sz="3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ca-E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Llibres de </a:t>
            </a:r>
            <a:r>
              <a:rPr lang="ca-ES" sz="20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 DE SETMANA</a:t>
            </a:r>
            <a:r>
              <a:rPr lang="ca-E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es deixaran a partir de:</a:t>
            </a:r>
          </a:p>
          <a:p>
            <a:pPr algn="just"/>
            <a:endParaRPr lang="ca-ES" sz="1100" b="1" dirty="0"/>
          </a:p>
          <a:p>
            <a:pPr algn="just">
              <a:buFont typeface="Wingdings" pitchFamily="2" charset="2"/>
              <a:buChar char="§"/>
            </a:pPr>
            <a:r>
              <a:rPr lang="ca-E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ca-ES" sz="2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29 </a:t>
            </a:r>
            <a:r>
              <a:rPr lang="ca-ES" sz="2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</a:t>
            </a:r>
            <a:r>
              <a:rPr lang="ca-ES" sz="2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JUNY AL 12 </a:t>
            </a:r>
            <a:r>
              <a:rPr lang="ca-ES" sz="2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SETEMBRE </a:t>
            </a:r>
            <a:r>
              <a:rPr lang="ca-E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(Biblioteques de Ciència i Tecnologia, de Comunicació i Hemeroteca General, de Medicina, de Sabadell i de Veterinària </a:t>
            </a:r>
            <a:r>
              <a:rPr lang="ca-E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ca-E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Rectangle arrodonit 9"/>
          <p:cNvSpPr/>
          <p:nvPr/>
        </p:nvSpPr>
        <p:spPr>
          <a:xfrm>
            <a:off x="107504" y="5301208"/>
            <a:ext cx="8856984" cy="125831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FF0000"/>
              </a:solidFill>
            </a:endParaRPr>
          </a:p>
        </p:txBody>
      </p:sp>
      <p:pic>
        <p:nvPicPr>
          <p:cNvPr id="5" name="Imat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116632"/>
            <a:ext cx="2699792" cy="13279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113</Words>
  <Application>Microsoft Office PowerPoint</Application>
  <PresentationFormat>Presentació en pantalla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2" baseType="lpstr">
      <vt:lpstr>Tema de l'Office</vt:lpstr>
      <vt:lpstr>PRÉSTEC D’ESTIU A LES BIBLIOTEQUES DE LA UAB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Renovi</dc:creator>
  <cp:lastModifiedBy>0000163</cp:lastModifiedBy>
  <cp:revision>34</cp:revision>
  <cp:lastPrinted>2018-05-25T10:00:10Z</cp:lastPrinted>
  <dcterms:created xsi:type="dcterms:W3CDTF">2014-06-03T10:05:42Z</dcterms:created>
  <dcterms:modified xsi:type="dcterms:W3CDTF">2018-06-05T06:24:33Z</dcterms:modified>
</cp:coreProperties>
</file>