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DCAD3-0574-44AB-BFCA-82B88C605670}" type="datetimeFigureOut">
              <a:rPr lang="es-ES" smtClean="0"/>
              <a:pPr/>
              <a:t>05/06/2015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6264696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PRÉSTEC D’</a:t>
            </a:r>
            <a:r>
              <a:rPr lang="es-ES" dirty="0" smtClean="0">
                <a:solidFill>
                  <a:srgbClr val="4F28F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ESTIU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LES BIBLIOTEQUES DE LA UAB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QuadreDeText 6"/>
          <p:cNvSpPr txBox="1"/>
          <p:nvPr/>
        </p:nvSpPr>
        <p:spPr>
          <a:xfrm>
            <a:off x="539552" y="1573542"/>
            <a:ext cx="6192688" cy="567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u="sng" dirty="0" smtClean="0"/>
              <a:t>A PARTIR DE</a:t>
            </a:r>
            <a:r>
              <a:rPr lang="ca-ES" dirty="0" smtClean="0"/>
              <a:t>:</a:t>
            </a:r>
          </a:p>
          <a:p>
            <a:pPr algn="just"/>
            <a:endParaRPr lang="ca-ES" dirty="0" smtClean="0"/>
          </a:p>
          <a:p>
            <a:pPr algn="just">
              <a:buFont typeface="Wingdings" pitchFamily="2" charset="2"/>
              <a:buChar char="q"/>
            </a:pPr>
            <a:r>
              <a:rPr lang="ca-ES" dirty="0" smtClean="0"/>
              <a:t> </a:t>
            </a:r>
            <a:r>
              <a:rPr lang="ca-ES" dirty="0" smtClean="0">
                <a:solidFill>
                  <a:srgbClr val="4F28F4"/>
                </a:solidFill>
              </a:rPr>
              <a:t>5 DE JUNY</a:t>
            </a:r>
            <a:r>
              <a:rPr lang="ca-ES" dirty="0" smtClean="0"/>
              <a:t>: documents de préstec normal per alumnes postgrau, màster o doctorant i per PAS (préstec 28 dies)</a:t>
            </a:r>
          </a:p>
          <a:p>
            <a:pPr algn="just"/>
            <a:endParaRPr lang="ca-ES" dirty="0" smtClean="0"/>
          </a:p>
          <a:p>
            <a:pPr algn="just">
              <a:buFont typeface="Wingdings" pitchFamily="2" charset="2"/>
              <a:buChar char="q"/>
            </a:pPr>
            <a:r>
              <a:rPr lang="ca-ES" dirty="0" smtClean="0"/>
              <a:t> </a:t>
            </a:r>
            <a:r>
              <a:rPr lang="ca-ES" dirty="0" smtClean="0">
                <a:solidFill>
                  <a:srgbClr val="4F28F4"/>
                </a:solidFill>
              </a:rPr>
              <a:t>12 DE JUNY</a:t>
            </a:r>
            <a:r>
              <a:rPr lang="ca-ES" dirty="0" smtClean="0"/>
              <a:t>: documents de 14 dies i préstec normal pels alumnes de grau</a:t>
            </a:r>
          </a:p>
          <a:p>
            <a:pPr algn="just">
              <a:buFont typeface="Wingdings" pitchFamily="2" charset="2"/>
              <a:buChar char="q"/>
            </a:pPr>
            <a:endParaRPr lang="ca-ES" dirty="0" smtClean="0"/>
          </a:p>
          <a:p>
            <a:pPr algn="just">
              <a:buFont typeface="Wingdings" pitchFamily="2" charset="2"/>
              <a:buChar char="q"/>
            </a:pPr>
            <a:r>
              <a:rPr lang="ca-ES" dirty="0" smtClean="0"/>
              <a:t> </a:t>
            </a:r>
            <a:r>
              <a:rPr lang="ca-ES" dirty="0" smtClean="0">
                <a:solidFill>
                  <a:srgbClr val="4F28F4"/>
                </a:solidFill>
              </a:rPr>
              <a:t>19 DE JUNY</a:t>
            </a:r>
            <a:r>
              <a:rPr lang="ca-ES" dirty="0" smtClean="0"/>
              <a:t>: documents de 7 dies per tots els usuaris</a:t>
            </a:r>
          </a:p>
          <a:p>
            <a:pPr algn="just"/>
            <a:endParaRPr lang="ca-ES" dirty="0" smtClean="0"/>
          </a:p>
          <a:p>
            <a:pPr algn="just"/>
            <a:r>
              <a:rPr lang="ca-ES" u="sng" dirty="0" smtClean="0"/>
              <a:t>A TORNAR FINS</a:t>
            </a:r>
            <a:r>
              <a:rPr lang="ca-ES" dirty="0" smtClean="0"/>
              <a:t>: </a:t>
            </a:r>
            <a:r>
              <a:rPr lang="ca-ES" dirty="0" smtClean="0">
                <a:solidFill>
                  <a:srgbClr val="4F28F4"/>
                </a:solidFill>
              </a:rPr>
              <a:t>15 DE SETEMBRE</a:t>
            </a:r>
          </a:p>
          <a:p>
            <a:pPr algn="just"/>
            <a:endParaRPr lang="ca-ES" sz="2800" dirty="0" smtClean="0"/>
          </a:p>
          <a:p>
            <a:pPr algn="just"/>
            <a:r>
              <a:rPr lang="ca-ES" dirty="0" smtClean="0"/>
              <a:t>Llibres de </a:t>
            </a:r>
            <a:r>
              <a:rPr lang="ca-ES" u="sng" dirty="0" smtClean="0"/>
              <a:t>CAP DE SETMANA</a:t>
            </a:r>
            <a:r>
              <a:rPr lang="ca-ES" dirty="0" smtClean="0"/>
              <a:t> es deixaran a partir de:</a:t>
            </a:r>
          </a:p>
          <a:p>
            <a:pPr algn="just"/>
            <a:endParaRPr lang="ca-ES" sz="1050" dirty="0" smtClean="0"/>
          </a:p>
          <a:p>
            <a:pPr algn="just">
              <a:buFont typeface="Wingdings" pitchFamily="2" charset="2"/>
              <a:buChar char="q"/>
            </a:pPr>
            <a:r>
              <a:rPr lang="ca-ES" dirty="0" smtClean="0"/>
              <a:t> </a:t>
            </a:r>
            <a:r>
              <a:rPr lang="ca-ES" dirty="0" smtClean="0">
                <a:solidFill>
                  <a:srgbClr val="4F28F4"/>
                </a:solidFill>
              </a:rPr>
              <a:t>3 DE JULIOL A l’1 DE SETEMBRE</a:t>
            </a:r>
            <a:r>
              <a:rPr lang="ca-ES" dirty="0" smtClean="0"/>
              <a:t> (</a:t>
            </a:r>
            <a:r>
              <a:rPr lang="ca-ES" b="1" dirty="0" smtClean="0"/>
              <a:t>Biblioteques de Ciència i Tecnologia</a:t>
            </a:r>
            <a:r>
              <a:rPr lang="ca-ES" dirty="0" smtClean="0"/>
              <a:t>, de Comunicació i Hemeroteca General, de Medicina, de Sabadell i de Veterinària )</a:t>
            </a:r>
          </a:p>
          <a:p>
            <a:pPr algn="just"/>
            <a:r>
              <a:rPr lang="ca-ES" dirty="0" smtClean="0"/>
              <a:t> </a:t>
            </a:r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10" name="Rectangle arrodonit 9"/>
          <p:cNvSpPr/>
          <p:nvPr/>
        </p:nvSpPr>
        <p:spPr>
          <a:xfrm>
            <a:off x="539552" y="4869160"/>
            <a:ext cx="6192688" cy="1656184"/>
          </a:xfrm>
          <a:prstGeom prst="round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0"/>
            <a:ext cx="197971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114</Words>
  <Application>Microsoft Office PowerPoint</Application>
  <PresentationFormat>Presentació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2" baseType="lpstr">
      <vt:lpstr>Tema de l'Office</vt:lpstr>
      <vt:lpstr>PRÉSTEC D’ESTIU A LES BIBLIOTEQUES DE LA UAB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Renovi</dc:creator>
  <cp:lastModifiedBy>0000163</cp:lastModifiedBy>
  <cp:revision>21</cp:revision>
  <dcterms:created xsi:type="dcterms:W3CDTF">2014-06-03T10:05:42Z</dcterms:created>
  <dcterms:modified xsi:type="dcterms:W3CDTF">2015-06-05T07:13:46Z</dcterms:modified>
</cp:coreProperties>
</file>